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389" r:id="rId2"/>
    <p:sldId id="414" r:id="rId3"/>
    <p:sldId id="432" r:id="rId4"/>
    <p:sldId id="447" r:id="rId5"/>
    <p:sldId id="457" r:id="rId6"/>
    <p:sldId id="437" r:id="rId7"/>
    <p:sldId id="448" r:id="rId8"/>
    <p:sldId id="450" r:id="rId9"/>
    <p:sldId id="449" r:id="rId10"/>
    <p:sldId id="439" r:id="rId11"/>
    <p:sldId id="452" r:id="rId12"/>
    <p:sldId id="451" r:id="rId13"/>
    <p:sldId id="458" r:id="rId14"/>
    <p:sldId id="455" r:id="rId15"/>
    <p:sldId id="454" r:id="rId16"/>
    <p:sldId id="453" r:id="rId17"/>
    <p:sldId id="456" r:id="rId18"/>
    <p:sldId id="444" r:id="rId1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pos="204">
          <p15:clr>
            <a:srgbClr val="A4A3A4"/>
          </p15:clr>
        </p15:guide>
        <p15:guide id="4" pos="5647">
          <p15:clr>
            <a:srgbClr val="A4A3A4"/>
          </p15:clr>
        </p15:guide>
        <p15:guide id="5" pos="2880">
          <p15:clr>
            <a:srgbClr val="A4A3A4"/>
          </p15:clr>
        </p15:guide>
        <p15:guide id="6" pos="2971">
          <p15:clr>
            <a:srgbClr val="A4A3A4"/>
          </p15:clr>
        </p15:guide>
        <p15:guide id="7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4F1FD"/>
    <a:srgbClr val="006EB4"/>
    <a:srgbClr val="686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620" autoAdjust="0"/>
  </p:normalViewPr>
  <p:slideViewPr>
    <p:cSldViewPr snapToObjects="1">
      <p:cViewPr varScale="1">
        <p:scale>
          <a:sx n="108" d="100"/>
          <a:sy n="108" d="100"/>
        </p:scale>
        <p:origin x="1302" y="102"/>
      </p:cViewPr>
      <p:guideLst>
        <p:guide orient="horz" pos="3793"/>
        <p:guide orient="horz" pos="935"/>
        <p:guide pos="204"/>
        <p:guide pos="5647"/>
        <p:guide pos="2880"/>
        <p:guide pos="2971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Prezentacja\15z2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US\Documents\Vega-Valve\Excel\&#321;&#243;dz\Przeliczenia1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cuments\Vega-Valve\Excel\20VPK37\Charakterystyki%2020VPK37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cuments\Vega-Valve\Excel\20VPK37\Charakterystyki%2020VPK3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9221926062231"/>
          <c:y val="7.6211585505317855E-2"/>
          <c:w val="0.78101701642109445"/>
          <c:h val="0.78398089127444814"/>
        </c:manualLayout>
      </c:layout>
      <c:scatterChart>
        <c:scatterStyle val="line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xVal>
            <c:numRef>
              <c:f>Arkusz1!$A$3:$A$21</c:f>
              <c:numCache>
                <c:formatCode>General</c:formatCode>
                <c:ptCount val="19"/>
                <c:pt idx="0">
                  <c:v>321.7</c:v>
                </c:pt>
                <c:pt idx="1">
                  <c:v>303</c:v>
                </c:pt>
                <c:pt idx="2">
                  <c:v>284.60000000000002</c:v>
                </c:pt>
                <c:pt idx="3">
                  <c:v>267.8</c:v>
                </c:pt>
                <c:pt idx="4">
                  <c:v>251.8</c:v>
                </c:pt>
                <c:pt idx="5">
                  <c:v>235</c:v>
                </c:pt>
                <c:pt idx="6">
                  <c:v>215.3</c:v>
                </c:pt>
                <c:pt idx="7">
                  <c:v>202.5</c:v>
                </c:pt>
                <c:pt idx="8">
                  <c:v>189.6</c:v>
                </c:pt>
                <c:pt idx="9">
                  <c:v>175.8</c:v>
                </c:pt>
                <c:pt idx="10">
                  <c:v>161.6</c:v>
                </c:pt>
                <c:pt idx="11">
                  <c:v>144.5</c:v>
                </c:pt>
                <c:pt idx="12">
                  <c:v>121.6</c:v>
                </c:pt>
                <c:pt idx="13">
                  <c:v>113.3</c:v>
                </c:pt>
                <c:pt idx="14">
                  <c:v>81</c:v>
                </c:pt>
                <c:pt idx="15">
                  <c:v>57.5</c:v>
                </c:pt>
                <c:pt idx="16">
                  <c:v>34.700000000000003</c:v>
                </c:pt>
                <c:pt idx="17">
                  <c:v>19.8</c:v>
                </c:pt>
                <c:pt idx="18">
                  <c:v>0</c:v>
                </c:pt>
              </c:numCache>
            </c:numRef>
          </c:xVal>
          <c:yVal>
            <c:numRef>
              <c:f>Arkusz1!$B$3:$B$21</c:f>
              <c:numCache>
                <c:formatCode>General</c:formatCode>
                <c:ptCount val="19"/>
                <c:pt idx="0">
                  <c:v>1717.5</c:v>
                </c:pt>
                <c:pt idx="1">
                  <c:v>1777.4</c:v>
                </c:pt>
                <c:pt idx="2">
                  <c:v>1818.1</c:v>
                </c:pt>
                <c:pt idx="3">
                  <c:v>1871.5</c:v>
                </c:pt>
                <c:pt idx="4">
                  <c:v>1912.3</c:v>
                </c:pt>
                <c:pt idx="5">
                  <c:v>1956.5</c:v>
                </c:pt>
                <c:pt idx="6">
                  <c:v>2006.4</c:v>
                </c:pt>
                <c:pt idx="7">
                  <c:v>2038.9</c:v>
                </c:pt>
                <c:pt idx="8">
                  <c:v>2068.1999999999998</c:v>
                </c:pt>
                <c:pt idx="9">
                  <c:v>2094.6999999999998</c:v>
                </c:pt>
                <c:pt idx="10">
                  <c:v>2095.9</c:v>
                </c:pt>
                <c:pt idx="11">
                  <c:v>2120</c:v>
                </c:pt>
                <c:pt idx="12">
                  <c:v>2120</c:v>
                </c:pt>
                <c:pt idx="13">
                  <c:v>2121.6999999999998</c:v>
                </c:pt>
                <c:pt idx="14">
                  <c:v>2121.9</c:v>
                </c:pt>
                <c:pt idx="15">
                  <c:v>2081.3000000000002</c:v>
                </c:pt>
                <c:pt idx="16">
                  <c:v>2082.5</c:v>
                </c:pt>
                <c:pt idx="17">
                  <c:v>2080</c:v>
                </c:pt>
                <c:pt idx="18">
                  <c:v>2080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3B-490E-9EAB-B259B37CA17C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x"/>
            <c:size val="8"/>
            <c:spPr>
              <a:noFill/>
              <a:ln w="19050">
                <a:solidFill>
                  <a:schemeClr val="accent1"/>
                </a:solidFill>
              </a:ln>
              <a:effectLst/>
            </c:spPr>
          </c:marker>
          <c:xVal>
            <c:numRef>
              <c:f>Arkusz1!$A$28</c:f>
              <c:numCache>
                <c:formatCode>General</c:formatCode>
                <c:ptCount val="1"/>
                <c:pt idx="0">
                  <c:v>275</c:v>
                </c:pt>
              </c:numCache>
            </c:numRef>
          </c:xVal>
          <c:yVal>
            <c:numRef>
              <c:f>Arkusz1!$B$28</c:f>
              <c:numCache>
                <c:formatCode>General</c:formatCode>
                <c:ptCount val="1"/>
                <c:pt idx="0">
                  <c:v>1820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3B-490E-9EAB-B259B37CA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957311"/>
        <c:axId val="1418954431"/>
      </c:scatterChart>
      <c:scatterChart>
        <c:scatterStyle val="lineMarker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c:spPr>
            <c:trendlineType val="poly"/>
            <c:order val="3"/>
            <c:intercept val="0"/>
            <c:dispRSqr val="0"/>
            <c:dispEq val="0"/>
          </c:trendline>
          <c:xVal>
            <c:numRef>
              <c:f>Arkusz1!$A$3:$A$21</c:f>
              <c:numCache>
                <c:formatCode>General</c:formatCode>
                <c:ptCount val="19"/>
                <c:pt idx="0">
                  <c:v>321.7</c:v>
                </c:pt>
                <c:pt idx="1">
                  <c:v>303</c:v>
                </c:pt>
                <c:pt idx="2">
                  <c:v>284.60000000000002</c:v>
                </c:pt>
                <c:pt idx="3">
                  <c:v>267.8</c:v>
                </c:pt>
                <c:pt idx="4">
                  <c:v>251.8</c:v>
                </c:pt>
                <c:pt idx="5">
                  <c:v>235</c:v>
                </c:pt>
                <c:pt idx="6">
                  <c:v>215.3</c:v>
                </c:pt>
                <c:pt idx="7">
                  <c:v>202.5</c:v>
                </c:pt>
                <c:pt idx="8">
                  <c:v>189.6</c:v>
                </c:pt>
                <c:pt idx="9">
                  <c:v>175.8</c:v>
                </c:pt>
                <c:pt idx="10">
                  <c:v>161.6</c:v>
                </c:pt>
                <c:pt idx="11">
                  <c:v>144.5</c:v>
                </c:pt>
                <c:pt idx="12">
                  <c:v>121.6</c:v>
                </c:pt>
                <c:pt idx="13">
                  <c:v>113.3</c:v>
                </c:pt>
                <c:pt idx="14">
                  <c:v>81</c:v>
                </c:pt>
                <c:pt idx="15">
                  <c:v>57.5</c:v>
                </c:pt>
                <c:pt idx="16">
                  <c:v>34.700000000000003</c:v>
                </c:pt>
                <c:pt idx="17">
                  <c:v>19.8</c:v>
                </c:pt>
                <c:pt idx="18">
                  <c:v>0</c:v>
                </c:pt>
              </c:numCache>
            </c:numRef>
          </c:xVal>
          <c:yVal>
            <c:numRef>
              <c:f>Arkusz1!$C$3:$C$21</c:f>
              <c:numCache>
                <c:formatCode>General</c:formatCode>
                <c:ptCount val="19"/>
                <c:pt idx="0">
                  <c:v>77.5</c:v>
                </c:pt>
                <c:pt idx="1">
                  <c:v>77.3</c:v>
                </c:pt>
                <c:pt idx="2">
                  <c:v>76.900000000000006</c:v>
                </c:pt>
                <c:pt idx="3">
                  <c:v>75.900000000000006</c:v>
                </c:pt>
                <c:pt idx="4">
                  <c:v>75.900000000000006</c:v>
                </c:pt>
                <c:pt idx="5">
                  <c:v>74</c:v>
                </c:pt>
                <c:pt idx="6">
                  <c:v>72.8</c:v>
                </c:pt>
                <c:pt idx="7">
                  <c:v>70</c:v>
                </c:pt>
                <c:pt idx="8">
                  <c:v>70.2</c:v>
                </c:pt>
                <c:pt idx="9">
                  <c:v>66.7</c:v>
                </c:pt>
                <c:pt idx="10">
                  <c:v>64.400000000000006</c:v>
                </c:pt>
                <c:pt idx="11">
                  <c:v>63.6</c:v>
                </c:pt>
                <c:pt idx="12">
                  <c:v>56.7</c:v>
                </c:pt>
                <c:pt idx="13">
                  <c:v>54.8</c:v>
                </c:pt>
                <c:pt idx="14">
                  <c:v>41.8</c:v>
                </c:pt>
                <c:pt idx="15">
                  <c:v>31.7</c:v>
                </c:pt>
                <c:pt idx="16">
                  <c:v>20.2</c:v>
                </c:pt>
                <c:pt idx="17">
                  <c:v>11.6</c:v>
                </c:pt>
                <c:pt idx="1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F3B-490E-9EAB-B259B37CA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7254911"/>
        <c:axId val="1407253951"/>
      </c:scatterChart>
      <c:valAx>
        <c:axId val="1418957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Q [m</a:t>
                </a:r>
                <a:r>
                  <a:rPr lang="pl-PL" baseline="30000"/>
                  <a:t>3</a:t>
                </a:r>
                <a:r>
                  <a:rPr lang="pl-PL"/>
                  <a:t>/h]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18954431"/>
        <c:crosses val="autoZero"/>
        <c:crossBetween val="midCat"/>
      </c:valAx>
      <c:valAx>
        <c:axId val="1418954431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accent5">
                        <a:lumMod val="75000"/>
                      </a:schemeClr>
                    </a:solidFill>
                  </a:rPr>
                  <a:t> H</a:t>
                </a:r>
                <a:r>
                  <a:rPr lang="pl-PL" baseline="0">
                    <a:solidFill>
                      <a:schemeClr val="accent5">
                        <a:lumMod val="75000"/>
                      </a:schemeClr>
                    </a:solidFill>
                  </a:rPr>
                  <a:t> [m]</a:t>
                </a:r>
                <a:endParaRPr lang="pl-PL">
                  <a:solidFill>
                    <a:schemeClr val="accent5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8498754891497687E-2"/>
              <c:y val="0.42389180125372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18957311"/>
        <c:crosses val="autoZero"/>
        <c:crossBetween val="midCat"/>
        <c:majorUnit val="250"/>
        <c:minorUnit val="50"/>
      </c:valAx>
      <c:valAx>
        <c:axId val="1407253951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pl-PL">
                    <a:solidFill>
                      <a:schemeClr val="accent6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 [%]</a:t>
                </a:r>
                <a:endParaRPr lang="pl-PL">
                  <a:solidFill>
                    <a:schemeClr val="accent6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95272474709890997"/>
              <c:y val="0.42047312784314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07254911"/>
        <c:crosses val="max"/>
        <c:crossBetween val="midCat"/>
      </c:valAx>
      <c:valAx>
        <c:axId val="14072549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72539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7553297617156E-2"/>
          <c:y val="3.9564787339268048E-2"/>
          <c:w val="0.89622495480132902"/>
          <c:h val="0.8629312211344502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tx1"/>
                </a:solidFill>
                <a:prstDash val="dashDot"/>
              </a:ln>
              <a:effectLst/>
            </c:spPr>
            <c:trendlineType val="poly"/>
            <c:order val="2"/>
            <c:forward val="20"/>
            <c:dispRSqr val="0"/>
            <c:dispEq val="0"/>
          </c:trendline>
          <c:xVal>
            <c:numRef>
              <c:f>'Sheet 1'!$J$4:$J$2288</c:f>
              <c:numCache>
                <c:formatCode>General</c:formatCode>
                <c:ptCount val="2285"/>
                <c:pt idx="0">
                  <c:v>109.12104362703164</c:v>
                </c:pt>
                <c:pt idx="1">
                  <c:v>171.3323353293413</c:v>
                </c:pt>
                <c:pt idx="2">
                  <c:v>176.1120615911035</c:v>
                </c:pt>
                <c:pt idx="3">
                  <c:v>172.92557741659536</c:v>
                </c:pt>
                <c:pt idx="4">
                  <c:v>175.14970059880238</c:v>
                </c:pt>
                <c:pt idx="5">
                  <c:v>177.68391787852866</c:v>
                </c:pt>
                <c:pt idx="6">
                  <c:v>175.4704875962361</c:v>
                </c:pt>
                <c:pt idx="7">
                  <c:v>176.34730538922156</c:v>
                </c:pt>
                <c:pt idx="8">
                  <c:v>179.08468776732249</c:v>
                </c:pt>
                <c:pt idx="9">
                  <c:v>173.65269461077844</c:v>
                </c:pt>
                <c:pt idx="10">
                  <c:v>172.78656971770744</c:v>
                </c:pt>
                <c:pt idx="11">
                  <c:v>177.68391787852866</c:v>
                </c:pt>
                <c:pt idx="12">
                  <c:v>177.57698887938409</c:v>
                </c:pt>
                <c:pt idx="13">
                  <c:v>177.70530367835755</c:v>
                </c:pt>
                <c:pt idx="14">
                  <c:v>178.10094097519246</c:v>
                </c:pt>
                <c:pt idx="15">
                  <c:v>180.57100085543198</c:v>
                </c:pt>
                <c:pt idx="16">
                  <c:v>176.4542343883661</c:v>
                </c:pt>
                <c:pt idx="17">
                  <c:v>174.62574850299401</c:v>
                </c:pt>
                <c:pt idx="18">
                  <c:v>177.07442258340461</c:v>
                </c:pt>
                <c:pt idx="19">
                  <c:v>173.6099230111206</c:v>
                </c:pt>
                <c:pt idx="20">
                  <c:v>179.39478186484175</c:v>
                </c:pt>
                <c:pt idx="21">
                  <c:v>177.35243798118049</c:v>
                </c:pt>
                <c:pt idx="22">
                  <c:v>178.27202737382376</c:v>
                </c:pt>
                <c:pt idx="23">
                  <c:v>182.9662104362703</c:v>
                </c:pt>
                <c:pt idx="24">
                  <c:v>181.89692044482462</c:v>
                </c:pt>
                <c:pt idx="25">
                  <c:v>181.55474764756201</c:v>
                </c:pt>
                <c:pt idx="26">
                  <c:v>165.07698887938409</c:v>
                </c:pt>
                <c:pt idx="27">
                  <c:v>156.95038494439692</c:v>
                </c:pt>
                <c:pt idx="28">
                  <c:v>174.92514970059878</c:v>
                </c:pt>
                <c:pt idx="29">
                  <c:v>173.87724550898201</c:v>
                </c:pt>
                <c:pt idx="30">
                  <c:v>170.91531223267751</c:v>
                </c:pt>
                <c:pt idx="31">
                  <c:v>179.6514114627887</c:v>
                </c:pt>
                <c:pt idx="32">
                  <c:v>177.40590248075276</c:v>
                </c:pt>
                <c:pt idx="33">
                  <c:v>178.86013686911889</c:v>
                </c:pt>
                <c:pt idx="34">
                  <c:v>174.7754491017964</c:v>
                </c:pt>
                <c:pt idx="35">
                  <c:v>173.36398631308811</c:v>
                </c:pt>
                <c:pt idx="36">
                  <c:v>178.00470487596235</c:v>
                </c:pt>
                <c:pt idx="37">
                  <c:v>176.27245508982034</c:v>
                </c:pt>
                <c:pt idx="38">
                  <c:v>179.86526946107784</c:v>
                </c:pt>
                <c:pt idx="39">
                  <c:v>182.68819503849443</c:v>
                </c:pt>
                <c:pt idx="40">
                  <c:v>177.68391787852866</c:v>
                </c:pt>
                <c:pt idx="41">
                  <c:v>175.33147989734815</c:v>
                </c:pt>
                <c:pt idx="42">
                  <c:v>176.64670658682633</c:v>
                </c:pt>
                <c:pt idx="43">
                  <c:v>182.04662104362703</c:v>
                </c:pt>
                <c:pt idx="44">
                  <c:v>181.70444824636439</c:v>
                </c:pt>
                <c:pt idx="45">
                  <c:v>173.21428571428569</c:v>
                </c:pt>
                <c:pt idx="46">
                  <c:v>176.29384088964926</c:v>
                </c:pt>
                <c:pt idx="47">
                  <c:v>172.62617621899059</c:v>
                </c:pt>
                <c:pt idx="48">
                  <c:v>180.63515825491874</c:v>
                </c:pt>
                <c:pt idx="49">
                  <c:v>181.69375534644996</c:v>
                </c:pt>
                <c:pt idx="50">
                  <c:v>177.68391787852866</c:v>
                </c:pt>
                <c:pt idx="51">
                  <c:v>154.98289136013688</c:v>
                </c:pt>
                <c:pt idx="52">
                  <c:v>137.52138579982892</c:v>
                </c:pt>
                <c:pt idx="53">
                  <c:v>138.13088109495294</c:v>
                </c:pt>
                <c:pt idx="54">
                  <c:v>137.40376390076989</c:v>
                </c:pt>
                <c:pt idx="55">
                  <c:v>145.91531223267751</c:v>
                </c:pt>
                <c:pt idx="56">
                  <c:v>161.22754491017963</c:v>
                </c:pt>
                <c:pt idx="57">
                  <c:v>155.90248075278015</c:v>
                </c:pt>
                <c:pt idx="58">
                  <c:v>140.50470487596235</c:v>
                </c:pt>
                <c:pt idx="59">
                  <c:v>139.07185628742513</c:v>
                </c:pt>
                <c:pt idx="60">
                  <c:v>140.66509837467922</c:v>
                </c:pt>
                <c:pt idx="61">
                  <c:v>142.71813515825491</c:v>
                </c:pt>
                <c:pt idx="62">
                  <c:v>145.02780153977758</c:v>
                </c:pt>
                <c:pt idx="63">
                  <c:v>138.1950384944397</c:v>
                </c:pt>
                <c:pt idx="64">
                  <c:v>142.10863986313086</c:v>
                </c:pt>
                <c:pt idx="65">
                  <c:v>137.54277159965781</c:v>
                </c:pt>
                <c:pt idx="66">
                  <c:v>139.45680068434558</c:v>
                </c:pt>
                <c:pt idx="67">
                  <c:v>136.85842600513257</c:v>
                </c:pt>
                <c:pt idx="68">
                  <c:v>135.14756201881949</c:v>
                </c:pt>
                <c:pt idx="69">
                  <c:v>133.86441402908468</c:v>
                </c:pt>
                <c:pt idx="70">
                  <c:v>132.11077844311376</c:v>
                </c:pt>
                <c:pt idx="71">
                  <c:v>140.67579127459365</c:v>
                </c:pt>
                <c:pt idx="72">
                  <c:v>155.94525235243796</c:v>
                </c:pt>
                <c:pt idx="73">
                  <c:v>148.92001710863985</c:v>
                </c:pt>
                <c:pt idx="74">
                  <c:v>138.80453378956372</c:v>
                </c:pt>
                <c:pt idx="75">
                  <c:v>139.31779298545763</c:v>
                </c:pt>
                <c:pt idx="76">
                  <c:v>138.79384088964929</c:v>
                </c:pt>
                <c:pt idx="77">
                  <c:v>136.67664670658681</c:v>
                </c:pt>
                <c:pt idx="78">
                  <c:v>134.32420872540632</c:v>
                </c:pt>
                <c:pt idx="79">
                  <c:v>136.12061591103506</c:v>
                </c:pt>
                <c:pt idx="80">
                  <c:v>137.21129170230967</c:v>
                </c:pt>
                <c:pt idx="81">
                  <c:v>138.76176218990591</c:v>
                </c:pt>
                <c:pt idx="82">
                  <c:v>139.91659538066722</c:v>
                </c:pt>
                <c:pt idx="83">
                  <c:v>137.29683490162532</c:v>
                </c:pt>
                <c:pt idx="84">
                  <c:v>137.6710863986313</c:v>
                </c:pt>
                <c:pt idx="85">
                  <c:v>136.9760479041916</c:v>
                </c:pt>
                <c:pt idx="86">
                  <c:v>138.03464499572283</c:v>
                </c:pt>
                <c:pt idx="87">
                  <c:v>137.87425149700599</c:v>
                </c:pt>
                <c:pt idx="88">
                  <c:v>138.05603079555175</c:v>
                </c:pt>
                <c:pt idx="89">
                  <c:v>137.48930710008554</c:v>
                </c:pt>
                <c:pt idx="90">
                  <c:v>140.31223267750212</c:v>
                </c:pt>
                <c:pt idx="91">
                  <c:v>137.48930710008554</c:v>
                </c:pt>
                <c:pt idx="92">
                  <c:v>135.37211291702309</c:v>
                </c:pt>
                <c:pt idx="93">
                  <c:v>132.47433704020528</c:v>
                </c:pt>
                <c:pt idx="94">
                  <c:v>135.42557741659539</c:v>
                </c:pt>
                <c:pt idx="95">
                  <c:v>155.16467065868264</c:v>
                </c:pt>
                <c:pt idx="96">
                  <c:v>164.27502138579982</c:v>
                </c:pt>
                <c:pt idx="97">
                  <c:v>161.66595380667235</c:v>
                </c:pt>
                <c:pt idx="98">
                  <c:v>152.28828058169375</c:v>
                </c:pt>
                <c:pt idx="99">
                  <c:v>167.3759623609923</c:v>
                </c:pt>
                <c:pt idx="100">
                  <c:v>169.31137724550896</c:v>
                </c:pt>
                <c:pt idx="101">
                  <c:v>142.98545765611632</c:v>
                </c:pt>
                <c:pt idx="102">
                  <c:v>136.59110350727116</c:v>
                </c:pt>
                <c:pt idx="103">
                  <c:v>138.91146278870829</c:v>
                </c:pt>
                <c:pt idx="104">
                  <c:v>140.73994867408041</c:v>
                </c:pt>
                <c:pt idx="105">
                  <c:v>139.11462788708297</c:v>
                </c:pt>
                <c:pt idx="106">
                  <c:v>138.01325919589391</c:v>
                </c:pt>
                <c:pt idx="107">
                  <c:v>138.69760479041918</c:v>
                </c:pt>
                <c:pt idx="108">
                  <c:v>137.56415739948673</c:v>
                </c:pt>
                <c:pt idx="109">
                  <c:v>136.9760479041916</c:v>
                </c:pt>
                <c:pt idx="110">
                  <c:v>137.07228400342171</c:v>
                </c:pt>
                <c:pt idx="111">
                  <c:v>137.45722840034219</c:v>
                </c:pt>
                <c:pt idx="112">
                  <c:v>138.26988879384089</c:v>
                </c:pt>
                <c:pt idx="113">
                  <c:v>137.7245508982036</c:v>
                </c:pt>
                <c:pt idx="114">
                  <c:v>138.71899059024804</c:v>
                </c:pt>
                <c:pt idx="115">
                  <c:v>137.52138579982892</c:v>
                </c:pt>
                <c:pt idx="116">
                  <c:v>137.62831479897349</c:v>
                </c:pt>
                <c:pt idx="117">
                  <c:v>142.81437125748502</c:v>
                </c:pt>
                <c:pt idx="118">
                  <c:v>140.35500427715996</c:v>
                </c:pt>
                <c:pt idx="119">
                  <c:v>163.33404619332762</c:v>
                </c:pt>
                <c:pt idx="120">
                  <c:v>184.93370402053037</c:v>
                </c:pt>
                <c:pt idx="121">
                  <c:v>182.42087254063301</c:v>
                </c:pt>
                <c:pt idx="122">
                  <c:v>185.51112061591104</c:v>
                </c:pt>
                <c:pt idx="123">
                  <c:v>186.53763900769889</c:v>
                </c:pt>
                <c:pt idx="124">
                  <c:v>188.63344739093242</c:v>
                </c:pt>
                <c:pt idx="125">
                  <c:v>184.19589392643283</c:v>
                </c:pt>
                <c:pt idx="126">
                  <c:v>181.22326775021384</c:v>
                </c:pt>
                <c:pt idx="127">
                  <c:v>177.57698887938409</c:v>
                </c:pt>
                <c:pt idx="128">
                  <c:v>161.84773310521814</c:v>
                </c:pt>
                <c:pt idx="129">
                  <c:v>156.69375534644996</c:v>
                </c:pt>
                <c:pt idx="130">
                  <c:v>158.85372112917022</c:v>
                </c:pt>
                <c:pt idx="131">
                  <c:v>156.00940975192472</c:v>
                </c:pt>
                <c:pt idx="132">
                  <c:v>139.78828058169373</c:v>
                </c:pt>
                <c:pt idx="133">
                  <c:v>139.15739948674079</c:v>
                </c:pt>
                <c:pt idx="134">
                  <c:v>141.43498716852011</c:v>
                </c:pt>
                <c:pt idx="135">
                  <c:v>140.60094097519246</c:v>
                </c:pt>
                <c:pt idx="136">
                  <c:v>135.71428571428569</c:v>
                </c:pt>
                <c:pt idx="137">
                  <c:v>134.16381522668948</c:v>
                </c:pt>
                <c:pt idx="138">
                  <c:v>138.43028229255776</c:v>
                </c:pt>
                <c:pt idx="139">
                  <c:v>137.48930710008554</c:v>
                </c:pt>
                <c:pt idx="140">
                  <c:v>136.18477331052182</c:v>
                </c:pt>
                <c:pt idx="141">
                  <c:v>140.0021385799829</c:v>
                </c:pt>
                <c:pt idx="142">
                  <c:v>139.91659538066722</c:v>
                </c:pt>
                <c:pt idx="143">
                  <c:v>156.33019674935841</c:v>
                </c:pt>
                <c:pt idx="144">
                  <c:v>127.24550898203591</c:v>
                </c:pt>
                <c:pt idx="145">
                  <c:v>178.60350727117194</c:v>
                </c:pt>
                <c:pt idx="146">
                  <c:v>180.83832335329342</c:v>
                </c:pt>
                <c:pt idx="147">
                  <c:v>180.04704875962361</c:v>
                </c:pt>
                <c:pt idx="148">
                  <c:v>170.6372968349016</c:v>
                </c:pt>
                <c:pt idx="149">
                  <c:v>154.11676646706587</c:v>
                </c:pt>
                <c:pt idx="150">
                  <c:v>170.34858853721127</c:v>
                </c:pt>
                <c:pt idx="151">
                  <c:v>181.72583404619331</c:v>
                </c:pt>
                <c:pt idx="152">
                  <c:v>180.73139435414885</c:v>
                </c:pt>
                <c:pt idx="153">
                  <c:v>180.96663815226688</c:v>
                </c:pt>
                <c:pt idx="154">
                  <c:v>181.27673224978614</c:v>
                </c:pt>
                <c:pt idx="155">
                  <c:v>182.47433704020528</c:v>
                </c:pt>
                <c:pt idx="156">
                  <c:v>182.46364414029082</c:v>
                </c:pt>
                <c:pt idx="157">
                  <c:v>171.53550042771599</c:v>
                </c:pt>
                <c:pt idx="158">
                  <c:v>145.25235243798119</c:v>
                </c:pt>
                <c:pt idx="159">
                  <c:v>144.17236954662104</c:v>
                </c:pt>
                <c:pt idx="160">
                  <c:v>141.99101796407186</c:v>
                </c:pt>
                <c:pt idx="161">
                  <c:v>141.16766467065867</c:v>
                </c:pt>
                <c:pt idx="162">
                  <c:v>144.81394354148844</c:v>
                </c:pt>
                <c:pt idx="163">
                  <c:v>147.82934131736525</c:v>
                </c:pt>
                <c:pt idx="164">
                  <c:v>146.67450812660394</c:v>
                </c:pt>
                <c:pt idx="165">
                  <c:v>155.5923866552609</c:v>
                </c:pt>
                <c:pt idx="166">
                  <c:v>161.62318220701454</c:v>
                </c:pt>
                <c:pt idx="167">
                  <c:v>160.35072711719417</c:v>
                </c:pt>
                <c:pt idx="168">
                  <c:v>166.37082976903335</c:v>
                </c:pt>
                <c:pt idx="169">
                  <c:v>175.71642429426859</c:v>
                </c:pt>
                <c:pt idx="170">
                  <c:v>178.60350727117194</c:v>
                </c:pt>
                <c:pt idx="171">
                  <c:v>160.34003421727971</c:v>
                </c:pt>
                <c:pt idx="172">
                  <c:v>152.6197604790419</c:v>
                </c:pt>
                <c:pt idx="173">
                  <c:v>155.13259195893926</c:v>
                </c:pt>
                <c:pt idx="174">
                  <c:v>157.795124037639</c:v>
                </c:pt>
                <c:pt idx="175">
                  <c:v>160.83190761334473</c:v>
                </c:pt>
                <c:pt idx="176">
                  <c:v>163.38751069289989</c:v>
                </c:pt>
                <c:pt idx="177">
                  <c:v>162.41445680068435</c:v>
                </c:pt>
                <c:pt idx="178">
                  <c:v>162.6710863986313</c:v>
                </c:pt>
                <c:pt idx="179">
                  <c:v>168.38109495295123</c:v>
                </c:pt>
                <c:pt idx="180">
                  <c:v>162.68177929854576</c:v>
                </c:pt>
                <c:pt idx="181">
                  <c:v>137.14713430282291</c:v>
                </c:pt>
                <c:pt idx="182">
                  <c:v>136.52694610778443</c:v>
                </c:pt>
                <c:pt idx="183">
                  <c:v>136.99743370402052</c:v>
                </c:pt>
                <c:pt idx="184">
                  <c:v>137.37168520102651</c:v>
                </c:pt>
                <c:pt idx="185">
                  <c:v>137.39307100085543</c:v>
                </c:pt>
                <c:pt idx="186">
                  <c:v>137.25406330196751</c:v>
                </c:pt>
                <c:pt idx="187">
                  <c:v>136.08853721129171</c:v>
                </c:pt>
                <c:pt idx="188">
                  <c:v>141.87339606501283</c:v>
                </c:pt>
                <c:pt idx="189">
                  <c:v>156.8006843455945</c:v>
                </c:pt>
                <c:pt idx="190">
                  <c:v>174.57228400342171</c:v>
                </c:pt>
                <c:pt idx="191">
                  <c:v>176.64670658682633</c:v>
                </c:pt>
                <c:pt idx="192">
                  <c:v>176.61462788708297</c:v>
                </c:pt>
                <c:pt idx="193">
                  <c:v>174.02694610778443</c:v>
                </c:pt>
                <c:pt idx="194">
                  <c:v>179.98289136013685</c:v>
                </c:pt>
                <c:pt idx="195">
                  <c:v>181.19118905047048</c:v>
                </c:pt>
                <c:pt idx="196">
                  <c:v>180.88109495295123</c:v>
                </c:pt>
                <c:pt idx="197">
                  <c:v>180.18605645851153</c:v>
                </c:pt>
                <c:pt idx="198">
                  <c:v>181.84345594525234</c:v>
                </c:pt>
                <c:pt idx="199">
                  <c:v>181.60821214713428</c:v>
                </c:pt>
                <c:pt idx="200">
                  <c:v>176.05859709153123</c:v>
                </c:pt>
                <c:pt idx="201">
                  <c:v>183.40461933276305</c:v>
                </c:pt>
                <c:pt idx="202">
                  <c:v>180.11120615911034</c:v>
                </c:pt>
                <c:pt idx="203">
                  <c:v>180.67792985457655</c:v>
                </c:pt>
                <c:pt idx="204">
                  <c:v>172.91488451668093</c:v>
                </c:pt>
                <c:pt idx="205">
                  <c:v>138.26988879384089</c:v>
                </c:pt>
                <c:pt idx="206">
                  <c:v>136.82634730538922</c:v>
                </c:pt>
                <c:pt idx="207">
                  <c:v>138.65483319076131</c:v>
                </c:pt>
                <c:pt idx="208">
                  <c:v>138.56928999144569</c:v>
                </c:pt>
                <c:pt idx="209">
                  <c:v>137.16852010265183</c:v>
                </c:pt>
                <c:pt idx="210">
                  <c:v>136.81565440547476</c:v>
                </c:pt>
                <c:pt idx="211">
                  <c:v>135.96022241231822</c:v>
                </c:pt>
                <c:pt idx="212">
                  <c:v>137.75662959794698</c:v>
                </c:pt>
                <c:pt idx="213">
                  <c:v>137.3289136013687</c:v>
                </c:pt>
                <c:pt idx="214">
                  <c:v>139.60650128314799</c:v>
                </c:pt>
                <c:pt idx="215">
                  <c:v>156.46920444824636</c:v>
                </c:pt>
                <c:pt idx="216">
                  <c:v>178.42172797262617</c:v>
                </c:pt>
                <c:pt idx="217">
                  <c:v>180.39991445680067</c:v>
                </c:pt>
                <c:pt idx="218">
                  <c:v>181.18049615055602</c:v>
                </c:pt>
                <c:pt idx="219">
                  <c:v>178.5607356715141</c:v>
                </c:pt>
                <c:pt idx="220">
                  <c:v>181.99315654405473</c:v>
                </c:pt>
                <c:pt idx="221">
                  <c:v>181.49059024807528</c:v>
                </c:pt>
                <c:pt idx="222">
                  <c:v>181.05218135158253</c:v>
                </c:pt>
                <c:pt idx="223">
                  <c:v>184.75192472198458</c:v>
                </c:pt>
                <c:pt idx="224">
                  <c:v>180.94525235243796</c:v>
                </c:pt>
                <c:pt idx="225">
                  <c:v>187.72455089820357</c:v>
                </c:pt>
                <c:pt idx="226">
                  <c:v>189.01839178785286</c:v>
                </c:pt>
                <c:pt idx="227">
                  <c:v>182.34602224123182</c:v>
                </c:pt>
                <c:pt idx="228">
                  <c:v>183.74679213002565</c:v>
                </c:pt>
                <c:pt idx="229">
                  <c:v>179.81180496150554</c:v>
                </c:pt>
                <c:pt idx="230">
                  <c:v>162.46792130025662</c:v>
                </c:pt>
                <c:pt idx="231">
                  <c:v>142.41873396065012</c:v>
                </c:pt>
                <c:pt idx="232">
                  <c:v>135.51112061591104</c:v>
                </c:pt>
                <c:pt idx="233">
                  <c:v>136.59110350727116</c:v>
                </c:pt>
                <c:pt idx="234">
                  <c:v>135.86398631308811</c:v>
                </c:pt>
                <c:pt idx="235">
                  <c:v>125.02138579982891</c:v>
                </c:pt>
                <c:pt idx="236">
                  <c:v>140.92172797262617</c:v>
                </c:pt>
                <c:pt idx="237">
                  <c:v>140.80410607356714</c:v>
                </c:pt>
                <c:pt idx="238">
                  <c:v>145.57313943541487</c:v>
                </c:pt>
                <c:pt idx="239">
                  <c:v>156.38366124893071</c:v>
                </c:pt>
                <c:pt idx="240">
                  <c:v>160.00855431993156</c:v>
                </c:pt>
                <c:pt idx="241">
                  <c:v>137.7245508982036</c:v>
                </c:pt>
                <c:pt idx="242">
                  <c:v>150.87681779298546</c:v>
                </c:pt>
                <c:pt idx="243">
                  <c:v>173.65269461077844</c:v>
                </c:pt>
                <c:pt idx="244">
                  <c:v>171.70658682634729</c:v>
                </c:pt>
                <c:pt idx="245">
                  <c:v>175.27801539777587</c:v>
                </c:pt>
                <c:pt idx="246">
                  <c:v>173.40675791274592</c:v>
                </c:pt>
                <c:pt idx="247">
                  <c:v>176.4542343883661</c:v>
                </c:pt>
                <c:pt idx="248">
                  <c:v>175.96236099230111</c:v>
                </c:pt>
                <c:pt idx="249">
                  <c:v>166.1142001710864</c:v>
                </c:pt>
                <c:pt idx="250">
                  <c:v>147.39093242087253</c:v>
                </c:pt>
                <c:pt idx="251">
                  <c:v>147.92557741659536</c:v>
                </c:pt>
                <c:pt idx="252">
                  <c:v>168.32763045337896</c:v>
                </c:pt>
                <c:pt idx="253">
                  <c:v>178.98845166809238</c:v>
                </c:pt>
                <c:pt idx="254">
                  <c:v>167.89991445680067</c:v>
                </c:pt>
                <c:pt idx="255">
                  <c:v>172.81864841745082</c:v>
                </c:pt>
                <c:pt idx="256">
                  <c:v>146.72797262617621</c:v>
                </c:pt>
                <c:pt idx="257">
                  <c:v>124.24080410607355</c:v>
                </c:pt>
                <c:pt idx="258">
                  <c:v>140.10906757912744</c:v>
                </c:pt>
                <c:pt idx="259">
                  <c:v>163.04533789563729</c:v>
                </c:pt>
                <c:pt idx="260">
                  <c:v>173.34260051325919</c:v>
                </c:pt>
                <c:pt idx="261">
                  <c:v>180.80624465355004</c:v>
                </c:pt>
                <c:pt idx="262">
                  <c:v>185.37211291702309</c:v>
                </c:pt>
                <c:pt idx="263">
                  <c:v>179.82249786142</c:v>
                </c:pt>
                <c:pt idx="264">
                  <c:v>177.54491017964071</c:v>
                </c:pt>
                <c:pt idx="265">
                  <c:v>179.70487596236097</c:v>
                </c:pt>
                <c:pt idx="266">
                  <c:v>179.28785286569718</c:v>
                </c:pt>
                <c:pt idx="267">
                  <c:v>167.60051325919588</c:v>
                </c:pt>
                <c:pt idx="268">
                  <c:v>139.51026518391788</c:v>
                </c:pt>
                <c:pt idx="269">
                  <c:v>166.42429426860565</c:v>
                </c:pt>
                <c:pt idx="270">
                  <c:v>180.4640718562874</c:v>
                </c:pt>
                <c:pt idx="271">
                  <c:v>186.79426860564584</c:v>
                </c:pt>
                <c:pt idx="272">
                  <c:v>186.68733960650127</c:v>
                </c:pt>
                <c:pt idx="273">
                  <c:v>186.59110350727116</c:v>
                </c:pt>
                <c:pt idx="274">
                  <c:v>186.1633875106929</c:v>
                </c:pt>
                <c:pt idx="275">
                  <c:v>187.85286569717707</c:v>
                </c:pt>
                <c:pt idx="276">
                  <c:v>186.3344739093242</c:v>
                </c:pt>
                <c:pt idx="277">
                  <c:v>176.57185628742513</c:v>
                </c:pt>
                <c:pt idx="278">
                  <c:v>174.90376390076989</c:v>
                </c:pt>
                <c:pt idx="279">
                  <c:v>181.25534644995722</c:v>
                </c:pt>
                <c:pt idx="280">
                  <c:v>179.8759623609923</c:v>
                </c:pt>
                <c:pt idx="281">
                  <c:v>160.86398631308811</c:v>
                </c:pt>
                <c:pt idx="282">
                  <c:v>143.41317365269461</c:v>
                </c:pt>
                <c:pt idx="283">
                  <c:v>169.51454234388365</c:v>
                </c:pt>
                <c:pt idx="284">
                  <c:v>175.76988879384089</c:v>
                </c:pt>
                <c:pt idx="285">
                  <c:v>175.91958939264327</c:v>
                </c:pt>
                <c:pt idx="286">
                  <c:v>177.22412318220699</c:v>
                </c:pt>
                <c:pt idx="287">
                  <c:v>181.02010265183918</c:v>
                </c:pt>
                <c:pt idx="288">
                  <c:v>175.21385799828911</c:v>
                </c:pt>
                <c:pt idx="289">
                  <c:v>179.38408896492729</c:v>
                </c:pt>
                <c:pt idx="290">
                  <c:v>180.38922155688621</c:v>
                </c:pt>
                <c:pt idx="291">
                  <c:v>176.00513259195893</c:v>
                </c:pt>
                <c:pt idx="292">
                  <c:v>173.98417450812659</c:v>
                </c:pt>
                <c:pt idx="293">
                  <c:v>174.34773310521814</c:v>
                </c:pt>
                <c:pt idx="294">
                  <c:v>176.83917878528655</c:v>
                </c:pt>
                <c:pt idx="295">
                  <c:v>172.25192472198461</c:v>
                </c:pt>
                <c:pt idx="296">
                  <c:v>178.35757057313944</c:v>
                </c:pt>
                <c:pt idx="297">
                  <c:v>180.20744225834045</c:v>
                </c:pt>
                <c:pt idx="298">
                  <c:v>182.29255774165952</c:v>
                </c:pt>
                <c:pt idx="299">
                  <c:v>177.03165098374677</c:v>
                </c:pt>
                <c:pt idx="300">
                  <c:v>175.42771599657826</c:v>
                </c:pt>
                <c:pt idx="301">
                  <c:v>161.65526090675792</c:v>
                </c:pt>
                <c:pt idx="302">
                  <c:v>142.29041916167665</c:v>
                </c:pt>
                <c:pt idx="303">
                  <c:v>143.32763045337896</c:v>
                </c:pt>
                <c:pt idx="304">
                  <c:v>141.74508126603934</c:v>
                </c:pt>
                <c:pt idx="305">
                  <c:v>143.62703165098375</c:v>
                </c:pt>
                <c:pt idx="306">
                  <c:v>144.37553464499572</c:v>
                </c:pt>
                <c:pt idx="307">
                  <c:v>142.35457656116338</c:v>
                </c:pt>
                <c:pt idx="308">
                  <c:v>143.4880239520958</c:v>
                </c:pt>
                <c:pt idx="309">
                  <c:v>141.48845166809238</c:v>
                </c:pt>
                <c:pt idx="310">
                  <c:v>135.87467921300257</c:v>
                </c:pt>
                <c:pt idx="311">
                  <c:v>111.52694610778443</c:v>
                </c:pt>
                <c:pt idx="312">
                  <c:v>116.37082976903335</c:v>
                </c:pt>
                <c:pt idx="313">
                  <c:v>146.27887082976903</c:v>
                </c:pt>
                <c:pt idx="314">
                  <c:v>168.87296834901625</c:v>
                </c:pt>
                <c:pt idx="315">
                  <c:v>166.29597946963216</c:v>
                </c:pt>
                <c:pt idx="316">
                  <c:v>159.44183062446535</c:v>
                </c:pt>
                <c:pt idx="317">
                  <c:v>160.87467921300257</c:v>
                </c:pt>
                <c:pt idx="318">
                  <c:v>159.15312232677502</c:v>
                </c:pt>
                <c:pt idx="319">
                  <c:v>161.08853721129171</c:v>
                </c:pt>
                <c:pt idx="320">
                  <c:v>160.86398631308811</c:v>
                </c:pt>
                <c:pt idx="321">
                  <c:v>160.73567151411461</c:v>
                </c:pt>
                <c:pt idx="322">
                  <c:v>161.51625320786997</c:v>
                </c:pt>
                <c:pt idx="323">
                  <c:v>157.37810094097517</c:v>
                </c:pt>
                <c:pt idx="324">
                  <c:v>155.01497005988023</c:v>
                </c:pt>
                <c:pt idx="325">
                  <c:v>156.31950384944398</c:v>
                </c:pt>
                <c:pt idx="326">
                  <c:v>159.57014542343882</c:v>
                </c:pt>
                <c:pt idx="327">
                  <c:v>164.53165098374677</c:v>
                </c:pt>
                <c:pt idx="328">
                  <c:v>157.1000855431993</c:v>
                </c:pt>
                <c:pt idx="329">
                  <c:v>156.77929854576561</c:v>
                </c:pt>
                <c:pt idx="330">
                  <c:v>155.41060735671513</c:v>
                </c:pt>
                <c:pt idx="331">
                  <c:v>156.96107784431138</c:v>
                </c:pt>
                <c:pt idx="332">
                  <c:v>156.64029084687766</c:v>
                </c:pt>
                <c:pt idx="333">
                  <c:v>158.89649272882804</c:v>
                </c:pt>
                <c:pt idx="334">
                  <c:v>162.48930710008554</c:v>
                </c:pt>
                <c:pt idx="335">
                  <c:v>162.09366980325063</c:v>
                </c:pt>
                <c:pt idx="336">
                  <c:v>168.50940975192472</c:v>
                </c:pt>
                <c:pt idx="337">
                  <c:v>161.96535500427714</c:v>
                </c:pt>
                <c:pt idx="338">
                  <c:v>139.90590248075279</c:v>
                </c:pt>
                <c:pt idx="339">
                  <c:v>139.12532078699743</c:v>
                </c:pt>
                <c:pt idx="340">
                  <c:v>140.57955517536354</c:v>
                </c:pt>
                <c:pt idx="341">
                  <c:v>157.90205303678357</c:v>
                </c:pt>
                <c:pt idx="342">
                  <c:v>178.45380667236952</c:v>
                </c:pt>
                <c:pt idx="343">
                  <c:v>180.42130025662959</c:v>
                </c:pt>
                <c:pt idx="344">
                  <c:v>181.78999144568007</c:v>
                </c:pt>
                <c:pt idx="345">
                  <c:v>178.45380667236952</c:v>
                </c:pt>
                <c:pt idx="346">
                  <c:v>182.28186484174506</c:v>
                </c:pt>
                <c:pt idx="347">
                  <c:v>175.8126603934987</c:v>
                </c:pt>
                <c:pt idx="348">
                  <c:v>170.39136013686911</c:v>
                </c:pt>
                <c:pt idx="349">
                  <c:v>170.88323353293413</c:v>
                </c:pt>
                <c:pt idx="350">
                  <c:v>171.58896492728826</c:v>
                </c:pt>
                <c:pt idx="351">
                  <c:v>170.35928143712573</c:v>
                </c:pt>
                <c:pt idx="352">
                  <c:v>177.66253207869974</c:v>
                </c:pt>
                <c:pt idx="353">
                  <c:v>175.51325919589391</c:v>
                </c:pt>
                <c:pt idx="354">
                  <c:v>179.35201026518391</c:v>
                </c:pt>
                <c:pt idx="355">
                  <c:v>176.86056458511547</c:v>
                </c:pt>
                <c:pt idx="356">
                  <c:v>179.40547476475621</c:v>
                </c:pt>
                <c:pt idx="357">
                  <c:v>179.14884516680922</c:v>
                </c:pt>
                <c:pt idx="358">
                  <c:v>173.1928999144568</c:v>
                </c:pt>
                <c:pt idx="359">
                  <c:v>173.94140290846877</c:v>
                </c:pt>
                <c:pt idx="360">
                  <c:v>179.74764756201881</c:v>
                </c:pt>
                <c:pt idx="361">
                  <c:v>183.42600513259194</c:v>
                </c:pt>
                <c:pt idx="362">
                  <c:v>184.3562874251497</c:v>
                </c:pt>
                <c:pt idx="363">
                  <c:v>181.22326775021384</c:v>
                </c:pt>
                <c:pt idx="364">
                  <c:v>178.51796407185628</c:v>
                </c:pt>
                <c:pt idx="365">
                  <c:v>179.8973481608212</c:v>
                </c:pt>
                <c:pt idx="366">
                  <c:v>178.84944396920443</c:v>
                </c:pt>
                <c:pt idx="367">
                  <c:v>178.52865697177074</c:v>
                </c:pt>
                <c:pt idx="368">
                  <c:v>178.77459366980324</c:v>
                </c:pt>
                <c:pt idx="369">
                  <c:v>178.38964927288279</c:v>
                </c:pt>
                <c:pt idx="370">
                  <c:v>174.20872540633019</c:v>
                </c:pt>
                <c:pt idx="371">
                  <c:v>181.52266894781863</c:v>
                </c:pt>
                <c:pt idx="372">
                  <c:v>180.25021385799829</c:v>
                </c:pt>
                <c:pt idx="373">
                  <c:v>180.48545765611632</c:v>
                </c:pt>
                <c:pt idx="374">
                  <c:v>180.58169375534644</c:v>
                </c:pt>
                <c:pt idx="375">
                  <c:v>181.73652694610777</c:v>
                </c:pt>
                <c:pt idx="376">
                  <c:v>178.45380667236952</c:v>
                </c:pt>
                <c:pt idx="377">
                  <c:v>176.57185628742513</c:v>
                </c:pt>
                <c:pt idx="378">
                  <c:v>183.0196749358426</c:v>
                </c:pt>
                <c:pt idx="379">
                  <c:v>181.25534644995722</c:v>
                </c:pt>
                <c:pt idx="380">
                  <c:v>181.47989734816082</c:v>
                </c:pt>
                <c:pt idx="381">
                  <c:v>180.03635585970915</c:v>
                </c:pt>
                <c:pt idx="382">
                  <c:v>179.99358426005131</c:v>
                </c:pt>
                <c:pt idx="383">
                  <c:v>180.19674935842599</c:v>
                </c:pt>
                <c:pt idx="384">
                  <c:v>182.4957228400342</c:v>
                </c:pt>
                <c:pt idx="385">
                  <c:v>184.88023952095807</c:v>
                </c:pt>
                <c:pt idx="386">
                  <c:v>182.41017964071855</c:v>
                </c:pt>
                <c:pt idx="387">
                  <c:v>179.31993156544053</c:v>
                </c:pt>
                <c:pt idx="388">
                  <c:v>180.85970915312231</c:v>
                </c:pt>
                <c:pt idx="389">
                  <c:v>181.64029084687766</c:v>
                </c:pt>
                <c:pt idx="390">
                  <c:v>179.08468776732249</c:v>
                </c:pt>
                <c:pt idx="391">
                  <c:v>177.58768177929855</c:v>
                </c:pt>
                <c:pt idx="392">
                  <c:v>180.49615055603078</c:v>
                </c:pt>
                <c:pt idx="393">
                  <c:v>177.06372968349015</c:v>
                </c:pt>
                <c:pt idx="394">
                  <c:v>177.92985457656115</c:v>
                </c:pt>
                <c:pt idx="395">
                  <c:v>177.99401197604789</c:v>
                </c:pt>
                <c:pt idx="396">
                  <c:v>177.55560307955517</c:v>
                </c:pt>
                <c:pt idx="397">
                  <c:v>183.4901625320787</c:v>
                </c:pt>
                <c:pt idx="398">
                  <c:v>182.03592814371257</c:v>
                </c:pt>
                <c:pt idx="399">
                  <c:v>180.13259195893926</c:v>
                </c:pt>
                <c:pt idx="400">
                  <c:v>178.11163387510692</c:v>
                </c:pt>
                <c:pt idx="401">
                  <c:v>182.63473053892216</c:v>
                </c:pt>
                <c:pt idx="402">
                  <c:v>179.50171086398632</c:v>
                </c:pt>
                <c:pt idx="403">
                  <c:v>176.4542343883661</c:v>
                </c:pt>
                <c:pt idx="404">
                  <c:v>175.28870829769033</c:v>
                </c:pt>
                <c:pt idx="405">
                  <c:v>175.58810949529513</c:v>
                </c:pt>
                <c:pt idx="406">
                  <c:v>174.87168520102651</c:v>
                </c:pt>
                <c:pt idx="407">
                  <c:v>175.55603079555175</c:v>
                </c:pt>
                <c:pt idx="408">
                  <c:v>176.67878528656971</c:v>
                </c:pt>
                <c:pt idx="409">
                  <c:v>178.94568006843454</c:v>
                </c:pt>
                <c:pt idx="410">
                  <c:v>174.04833190761335</c:v>
                </c:pt>
                <c:pt idx="411">
                  <c:v>174.21941830624465</c:v>
                </c:pt>
                <c:pt idx="412">
                  <c:v>175.13900769888792</c:v>
                </c:pt>
                <c:pt idx="413">
                  <c:v>175.16039349871684</c:v>
                </c:pt>
                <c:pt idx="414">
                  <c:v>175.13900769888792</c:v>
                </c:pt>
                <c:pt idx="415">
                  <c:v>175.76988879384089</c:v>
                </c:pt>
                <c:pt idx="416">
                  <c:v>174.60436270316509</c:v>
                </c:pt>
                <c:pt idx="417">
                  <c:v>176.64670658682633</c:v>
                </c:pt>
                <c:pt idx="418">
                  <c:v>177.22412318220699</c:v>
                </c:pt>
                <c:pt idx="419">
                  <c:v>175.08554319931565</c:v>
                </c:pt>
                <c:pt idx="420">
                  <c:v>172.60479041916167</c:v>
                </c:pt>
                <c:pt idx="421">
                  <c:v>174.60436270316509</c:v>
                </c:pt>
                <c:pt idx="422">
                  <c:v>175.82335329341316</c:v>
                </c:pt>
                <c:pt idx="423">
                  <c:v>177.78015397775877</c:v>
                </c:pt>
                <c:pt idx="424">
                  <c:v>177.18135158254918</c:v>
                </c:pt>
                <c:pt idx="425">
                  <c:v>179.34131736526945</c:v>
                </c:pt>
                <c:pt idx="426">
                  <c:v>178.80667236954662</c:v>
                </c:pt>
                <c:pt idx="427">
                  <c:v>178.42172797262617</c:v>
                </c:pt>
                <c:pt idx="428">
                  <c:v>179.73695466210435</c:v>
                </c:pt>
                <c:pt idx="429">
                  <c:v>182.19632164242941</c:v>
                </c:pt>
                <c:pt idx="430">
                  <c:v>181.50128314798974</c:v>
                </c:pt>
                <c:pt idx="431">
                  <c:v>176.96749358426004</c:v>
                </c:pt>
                <c:pt idx="432">
                  <c:v>178.38964927288279</c:v>
                </c:pt>
                <c:pt idx="433">
                  <c:v>180.41060735671513</c:v>
                </c:pt>
                <c:pt idx="434">
                  <c:v>175.73781009409751</c:v>
                </c:pt>
                <c:pt idx="435">
                  <c:v>174.60436270316509</c:v>
                </c:pt>
                <c:pt idx="436">
                  <c:v>177.34174508126603</c:v>
                </c:pt>
                <c:pt idx="437">
                  <c:v>176.89264328485885</c:v>
                </c:pt>
                <c:pt idx="438">
                  <c:v>176.65739948674079</c:v>
                </c:pt>
                <c:pt idx="439">
                  <c:v>179.04191616766465</c:v>
                </c:pt>
                <c:pt idx="440">
                  <c:v>177.32035928143711</c:v>
                </c:pt>
                <c:pt idx="441">
                  <c:v>176.95680068434558</c:v>
                </c:pt>
                <c:pt idx="442">
                  <c:v>172.3267750213858</c:v>
                </c:pt>
                <c:pt idx="443">
                  <c:v>175.91958939264327</c:v>
                </c:pt>
                <c:pt idx="444">
                  <c:v>178.37895637296833</c:v>
                </c:pt>
                <c:pt idx="445">
                  <c:v>177.39520958083833</c:v>
                </c:pt>
                <c:pt idx="446">
                  <c:v>175.74850299401197</c:v>
                </c:pt>
                <c:pt idx="447">
                  <c:v>175.44910179640718</c:v>
                </c:pt>
                <c:pt idx="448">
                  <c:v>175.72711719418305</c:v>
                </c:pt>
                <c:pt idx="449">
                  <c:v>180.03635585970915</c:v>
                </c:pt>
                <c:pt idx="450">
                  <c:v>181.39435414884517</c:v>
                </c:pt>
                <c:pt idx="451">
                  <c:v>181.09495295124037</c:v>
                </c:pt>
                <c:pt idx="452">
                  <c:v>181.96107784431138</c:v>
                </c:pt>
                <c:pt idx="453">
                  <c:v>182.31394354148844</c:v>
                </c:pt>
                <c:pt idx="454">
                  <c:v>183.8323353293413</c:v>
                </c:pt>
                <c:pt idx="455">
                  <c:v>178.38964927288279</c:v>
                </c:pt>
                <c:pt idx="456">
                  <c:v>170.30581693755346</c:v>
                </c:pt>
                <c:pt idx="457">
                  <c:v>151.27245508982034</c:v>
                </c:pt>
                <c:pt idx="458">
                  <c:v>141.69161676646706</c:v>
                </c:pt>
                <c:pt idx="459">
                  <c:v>143.22070145423439</c:v>
                </c:pt>
                <c:pt idx="460">
                  <c:v>136.65526090675792</c:v>
                </c:pt>
                <c:pt idx="461">
                  <c:v>136.05645851154833</c:v>
                </c:pt>
                <c:pt idx="462">
                  <c:v>137.64970059880238</c:v>
                </c:pt>
                <c:pt idx="463">
                  <c:v>135.37211291702309</c:v>
                </c:pt>
                <c:pt idx="464">
                  <c:v>142.22626176218989</c:v>
                </c:pt>
                <c:pt idx="465">
                  <c:v>142.36526946107784</c:v>
                </c:pt>
                <c:pt idx="466">
                  <c:v>136.86911890504703</c:v>
                </c:pt>
                <c:pt idx="467">
                  <c:v>137.3289136013687</c:v>
                </c:pt>
                <c:pt idx="468">
                  <c:v>137.63900769888792</c:v>
                </c:pt>
                <c:pt idx="469">
                  <c:v>142.58982035928142</c:v>
                </c:pt>
                <c:pt idx="470">
                  <c:v>142.50427715996577</c:v>
                </c:pt>
                <c:pt idx="471">
                  <c:v>177.6732249786142</c:v>
                </c:pt>
                <c:pt idx="472">
                  <c:v>183.00898203592814</c:v>
                </c:pt>
                <c:pt idx="473">
                  <c:v>184.47390932420871</c:v>
                </c:pt>
                <c:pt idx="474">
                  <c:v>184.73053892215569</c:v>
                </c:pt>
                <c:pt idx="475">
                  <c:v>184.20658682634729</c:v>
                </c:pt>
                <c:pt idx="476">
                  <c:v>182.99828913601368</c:v>
                </c:pt>
                <c:pt idx="477">
                  <c:v>184.32420872540632</c:v>
                </c:pt>
                <c:pt idx="478">
                  <c:v>185.36142001710863</c:v>
                </c:pt>
                <c:pt idx="479">
                  <c:v>185.88537211291703</c:v>
                </c:pt>
                <c:pt idx="480">
                  <c:v>181.57613344739093</c:v>
                </c:pt>
                <c:pt idx="481">
                  <c:v>180.75278015397774</c:v>
                </c:pt>
                <c:pt idx="482">
                  <c:v>180.91317365269461</c:v>
                </c:pt>
                <c:pt idx="483">
                  <c:v>181.84345594525234</c:v>
                </c:pt>
                <c:pt idx="484">
                  <c:v>179.84388366124892</c:v>
                </c:pt>
                <c:pt idx="485">
                  <c:v>173.96278870829769</c:v>
                </c:pt>
                <c:pt idx="486">
                  <c:v>178.17579127459365</c:v>
                </c:pt>
                <c:pt idx="487">
                  <c:v>180.42130025662959</c:v>
                </c:pt>
                <c:pt idx="488">
                  <c:v>178.07955517536354</c:v>
                </c:pt>
                <c:pt idx="489">
                  <c:v>174.76475620188194</c:v>
                </c:pt>
                <c:pt idx="490">
                  <c:v>180.82763045337896</c:v>
                </c:pt>
                <c:pt idx="491">
                  <c:v>180.65654405474763</c:v>
                </c:pt>
                <c:pt idx="492">
                  <c:v>178.01539777587681</c:v>
                </c:pt>
                <c:pt idx="493">
                  <c:v>181.33019674935841</c:v>
                </c:pt>
                <c:pt idx="494">
                  <c:v>183.73609923011119</c:v>
                </c:pt>
                <c:pt idx="495">
                  <c:v>175.32078699743369</c:v>
                </c:pt>
                <c:pt idx="496">
                  <c:v>175.89820359281435</c:v>
                </c:pt>
                <c:pt idx="497">
                  <c:v>180.96663815226688</c:v>
                </c:pt>
                <c:pt idx="498">
                  <c:v>182.3246364414029</c:v>
                </c:pt>
                <c:pt idx="499">
                  <c:v>175.59880239520956</c:v>
                </c:pt>
                <c:pt idx="500">
                  <c:v>183.2656116338751</c:v>
                </c:pt>
                <c:pt idx="501">
                  <c:v>181.39435414884517</c:v>
                </c:pt>
                <c:pt idx="502">
                  <c:v>180.41060735671513</c:v>
                </c:pt>
                <c:pt idx="503">
                  <c:v>177.52352437981179</c:v>
                </c:pt>
                <c:pt idx="504">
                  <c:v>182.795124037639</c:v>
                </c:pt>
                <c:pt idx="505">
                  <c:v>182.48502994011974</c:v>
                </c:pt>
                <c:pt idx="506">
                  <c:v>170.70145423438836</c:v>
                </c:pt>
                <c:pt idx="507">
                  <c:v>171.92044482463643</c:v>
                </c:pt>
                <c:pt idx="508">
                  <c:v>176.60393498716851</c:v>
                </c:pt>
                <c:pt idx="509">
                  <c:v>173.63130881094952</c:v>
                </c:pt>
                <c:pt idx="510">
                  <c:v>169.53592814371257</c:v>
                </c:pt>
                <c:pt idx="511">
                  <c:v>169.51454234388365</c:v>
                </c:pt>
                <c:pt idx="512">
                  <c:v>170.17750213857997</c:v>
                </c:pt>
                <c:pt idx="513">
                  <c:v>174.95722840034216</c:v>
                </c:pt>
                <c:pt idx="514">
                  <c:v>177.1492728828058</c:v>
                </c:pt>
                <c:pt idx="515">
                  <c:v>151.29384088964926</c:v>
                </c:pt>
                <c:pt idx="516">
                  <c:v>141.33875106929</c:v>
                </c:pt>
                <c:pt idx="517">
                  <c:v>129.83319076133446</c:v>
                </c:pt>
                <c:pt idx="518">
                  <c:v>124.52951240376389</c:v>
                </c:pt>
                <c:pt idx="519">
                  <c:v>62.371685201026516</c:v>
                </c:pt>
                <c:pt idx="520">
                  <c:v>136.23823781009409</c:v>
                </c:pt>
                <c:pt idx="521">
                  <c:v>183.29769033361848</c:v>
                </c:pt>
                <c:pt idx="522">
                  <c:v>182.61334473909324</c:v>
                </c:pt>
                <c:pt idx="523">
                  <c:v>180.4640718562874</c:v>
                </c:pt>
                <c:pt idx="524">
                  <c:v>181.25534644995722</c:v>
                </c:pt>
                <c:pt idx="525">
                  <c:v>182.73096663815227</c:v>
                </c:pt>
                <c:pt idx="526">
                  <c:v>184.53806672369547</c:v>
                </c:pt>
                <c:pt idx="527">
                  <c:v>189.55303678357569</c:v>
                </c:pt>
                <c:pt idx="528">
                  <c:v>187.52138579982889</c:v>
                </c:pt>
                <c:pt idx="529">
                  <c:v>192.0979469632164</c:v>
                </c:pt>
                <c:pt idx="530">
                  <c:v>185.83190761334473</c:v>
                </c:pt>
                <c:pt idx="531">
                  <c:v>182.65611633875105</c:v>
                </c:pt>
                <c:pt idx="532">
                  <c:v>179.76903336184773</c:v>
                </c:pt>
                <c:pt idx="533">
                  <c:v>183.82164242942684</c:v>
                </c:pt>
                <c:pt idx="534">
                  <c:v>178.13301967493584</c:v>
                </c:pt>
                <c:pt idx="535">
                  <c:v>177.88708297690332</c:v>
                </c:pt>
                <c:pt idx="536">
                  <c:v>182.50641573994866</c:v>
                </c:pt>
                <c:pt idx="537">
                  <c:v>181.97177074422584</c:v>
                </c:pt>
                <c:pt idx="538">
                  <c:v>180.90248075278015</c:v>
                </c:pt>
                <c:pt idx="539">
                  <c:v>180.08982035928142</c:v>
                </c:pt>
                <c:pt idx="540">
                  <c:v>179.55517536355859</c:v>
                </c:pt>
                <c:pt idx="541">
                  <c:v>179.04191616766465</c:v>
                </c:pt>
                <c:pt idx="542">
                  <c:v>182.9662104362703</c:v>
                </c:pt>
                <c:pt idx="543">
                  <c:v>183.59709153122327</c:v>
                </c:pt>
                <c:pt idx="544">
                  <c:v>187.23267750213856</c:v>
                </c:pt>
                <c:pt idx="545">
                  <c:v>181.88622754491018</c:v>
                </c:pt>
                <c:pt idx="546">
                  <c:v>175.85543199315654</c:v>
                </c:pt>
                <c:pt idx="547">
                  <c:v>173.10735671514115</c:v>
                </c:pt>
                <c:pt idx="548">
                  <c:v>176.39007698887937</c:v>
                </c:pt>
                <c:pt idx="549">
                  <c:v>175.91958939264327</c:v>
                </c:pt>
                <c:pt idx="550">
                  <c:v>175.6415739948674</c:v>
                </c:pt>
                <c:pt idx="551">
                  <c:v>176.87125748502993</c:v>
                </c:pt>
                <c:pt idx="552">
                  <c:v>180.3464499572284</c:v>
                </c:pt>
                <c:pt idx="553">
                  <c:v>181.96107784431138</c:v>
                </c:pt>
                <c:pt idx="554">
                  <c:v>182.33532934131736</c:v>
                </c:pt>
                <c:pt idx="555">
                  <c:v>181.38366124893071</c:v>
                </c:pt>
                <c:pt idx="556">
                  <c:v>166.84131736526945</c:v>
                </c:pt>
                <c:pt idx="557">
                  <c:v>156.52266894781863</c:v>
                </c:pt>
                <c:pt idx="558">
                  <c:v>183.28699743370402</c:v>
                </c:pt>
                <c:pt idx="559">
                  <c:v>185.61804961505558</c:v>
                </c:pt>
                <c:pt idx="560">
                  <c:v>186.64456800684346</c:v>
                </c:pt>
                <c:pt idx="561">
                  <c:v>182.21770744225833</c:v>
                </c:pt>
                <c:pt idx="562">
                  <c:v>183.10521813515825</c:v>
                </c:pt>
                <c:pt idx="563">
                  <c:v>187.74593669803249</c:v>
                </c:pt>
                <c:pt idx="564">
                  <c:v>187.43584260051324</c:v>
                </c:pt>
                <c:pt idx="565">
                  <c:v>186.54833190761335</c:v>
                </c:pt>
                <c:pt idx="566">
                  <c:v>182.52780153977758</c:v>
                </c:pt>
                <c:pt idx="567">
                  <c:v>186.53763900769889</c:v>
                </c:pt>
                <c:pt idx="568">
                  <c:v>187.72455089820357</c:v>
                </c:pt>
                <c:pt idx="569">
                  <c:v>182.84858853721127</c:v>
                </c:pt>
                <c:pt idx="570">
                  <c:v>182.36740804106071</c:v>
                </c:pt>
                <c:pt idx="571">
                  <c:v>184.11035072711718</c:v>
                </c:pt>
                <c:pt idx="572">
                  <c:v>180.7634730538922</c:v>
                </c:pt>
                <c:pt idx="573">
                  <c:v>180.50684345594524</c:v>
                </c:pt>
                <c:pt idx="574">
                  <c:v>180.07912745936696</c:v>
                </c:pt>
                <c:pt idx="575">
                  <c:v>182.97690333618476</c:v>
                </c:pt>
                <c:pt idx="576">
                  <c:v>185.39349871685201</c:v>
                </c:pt>
                <c:pt idx="577">
                  <c:v>180.42130025662959</c:v>
                </c:pt>
                <c:pt idx="578">
                  <c:v>182.88066723695465</c:v>
                </c:pt>
                <c:pt idx="579">
                  <c:v>185.45765611633874</c:v>
                </c:pt>
                <c:pt idx="580">
                  <c:v>184.7733105218135</c:v>
                </c:pt>
                <c:pt idx="581">
                  <c:v>182.47433704020528</c:v>
                </c:pt>
                <c:pt idx="582">
                  <c:v>183.92857142857142</c:v>
                </c:pt>
                <c:pt idx="583">
                  <c:v>180.43199315654405</c:v>
                </c:pt>
                <c:pt idx="584">
                  <c:v>178.96706586826346</c:v>
                </c:pt>
                <c:pt idx="585">
                  <c:v>178.20786997433703</c:v>
                </c:pt>
                <c:pt idx="586">
                  <c:v>135.09409751924721</c:v>
                </c:pt>
                <c:pt idx="587">
                  <c:v>127.22412318220701</c:v>
                </c:pt>
                <c:pt idx="588">
                  <c:v>104.23438836612489</c:v>
                </c:pt>
                <c:pt idx="589">
                  <c:v>100.66295979469632</c:v>
                </c:pt>
                <c:pt idx="590">
                  <c:v>98.342600513259185</c:v>
                </c:pt>
                <c:pt idx="591">
                  <c:v>104.35201026518391</c:v>
                </c:pt>
                <c:pt idx="592">
                  <c:v>134.51668092386655</c:v>
                </c:pt>
                <c:pt idx="593">
                  <c:v>161.51625320786997</c:v>
                </c:pt>
                <c:pt idx="594">
                  <c:v>188.93284858853721</c:v>
                </c:pt>
                <c:pt idx="595">
                  <c:v>185.16894781864841</c:v>
                </c:pt>
                <c:pt idx="596">
                  <c:v>181.22326775021384</c:v>
                </c:pt>
                <c:pt idx="597">
                  <c:v>182.91274593669803</c:v>
                </c:pt>
                <c:pt idx="598">
                  <c:v>178.3147989734816</c:v>
                </c:pt>
                <c:pt idx="599">
                  <c:v>178.42172797262617</c:v>
                </c:pt>
                <c:pt idx="600">
                  <c:v>181.36227544910179</c:v>
                </c:pt>
                <c:pt idx="601">
                  <c:v>189.33917878528655</c:v>
                </c:pt>
                <c:pt idx="602">
                  <c:v>184.40975192472197</c:v>
                </c:pt>
                <c:pt idx="603">
                  <c:v>192.8464499572284</c:v>
                </c:pt>
                <c:pt idx="604">
                  <c:v>192.89991445680067</c:v>
                </c:pt>
                <c:pt idx="605">
                  <c:v>189.51026518391788</c:v>
                </c:pt>
                <c:pt idx="606">
                  <c:v>191.86270316509837</c:v>
                </c:pt>
                <c:pt idx="607">
                  <c:v>188.40889649272881</c:v>
                </c:pt>
                <c:pt idx="608">
                  <c:v>184.24935842600513</c:v>
                </c:pt>
                <c:pt idx="609">
                  <c:v>181.59751924721985</c:v>
                </c:pt>
                <c:pt idx="610">
                  <c:v>176.40076988879383</c:v>
                </c:pt>
                <c:pt idx="611">
                  <c:v>159.61291702309666</c:v>
                </c:pt>
                <c:pt idx="612">
                  <c:v>182.98759623609922</c:v>
                </c:pt>
                <c:pt idx="613">
                  <c:v>183.86441402908468</c:v>
                </c:pt>
                <c:pt idx="614">
                  <c:v>170.59452523524379</c:v>
                </c:pt>
                <c:pt idx="615">
                  <c:v>139.20017108639863</c:v>
                </c:pt>
                <c:pt idx="616">
                  <c:v>142.40804106073566</c:v>
                </c:pt>
                <c:pt idx="617">
                  <c:v>179.1809238665526</c:v>
                </c:pt>
                <c:pt idx="618">
                  <c:v>185.89606501283146</c:v>
                </c:pt>
                <c:pt idx="619">
                  <c:v>180.49615055603078</c:v>
                </c:pt>
                <c:pt idx="620">
                  <c:v>178.10094097519246</c:v>
                </c:pt>
                <c:pt idx="621">
                  <c:v>152.88708297690332</c:v>
                </c:pt>
                <c:pt idx="622">
                  <c:v>174.66852010265183</c:v>
                </c:pt>
                <c:pt idx="623">
                  <c:v>152.72668947818647</c:v>
                </c:pt>
                <c:pt idx="624">
                  <c:v>174.89307100085543</c:v>
                </c:pt>
                <c:pt idx="625">
                  <c:v>188.16295979469632</c:v>
                </c:pt>
                <c:pt idx="626">
                  <c:v>187.28614200171086</c:v>
                </c:pt>
                <c:pt idx="627">
                  <c:v>184.36698032506416</c:v>
                </c:pt>
                <c:pt idx="628">
                  <c:v>188.10949529512402</c:v>
                </c:pt>
                <c:pt idx="629">
                  <c:v>186.03507271171941</c:v>
                </c:pt>
                <c:pt idx="630">
                  <c:v>183.9071856287425</c:v>
                </c:pt>
                <c:pt idx="631">
                  <c:v>184.11035072711718</c:v>
                </c:pt>
                <c:pt idx="632">
                  <c:v>185.22241231822071</c:v>
                </c:pt>
                <c:pt idx="633">
                  <c:v>193.50940975192472</c:v>
                </c:pt>
                <c:pt idx="634">
                  <c:v>189.85243798118049</c:v>
                </c:pt>
                <c:pt idx="635">
                  <c:v>188.13088109495294</c:v>
                </c:pt>
                <c:pt idx="636">
                  <c:v>186.14200171086398</c:v>
                </c:pt>
                <c:pt idx="637">
                  <c:v>187.13644140290845</c:v>
                </c:pt>
                <c:pt idx="638">
                  <c:v>168.39178785286569</c:v>
                </c:pt>
                <c:pt idx="639">
                  <c:v>170.55175363558595</c:v>
                </c:pt>
                <c:pt idx="640">
                  <c:v>184.68776732249785</c:v>
                </c:pt>
                <c:pt idx="641">
                  <c:v>189.9486740804106</c:v>
                </c:pt>
                <c:pt idx="642">
                  <c:v>190.07698887938409</c:v>
                </c:pt>
                <c:pt idx="643">
                  <c:v>188.62275449101796</c:v>
                </c:pt>
                <c:pt idx="644">
                  <c:v>187.30752780153978</c:v>
                </c:pt>
                <c:pt idx="645">
                  <c:v>189.26432848588536</c:v>
                </c:pt>
                <c:pt idx="646">
                  <c:v>192.97476475620186</c:v>
                </c:pt>
                <c:pt idx="647">
                  <c:v>189.4781864841745</c:v>
                </c:pt>
                <c:pt idx="648">
                  <c:v>189.27502138579982</c:v>
                </c:pt>
                <c:pt idx="649">
                  <c:v>190.47262617621899</c:v>
                </c:pt>
                <c:pt idx="650">
                  <c:v>188.51582549187339</c:v>
                </c:pt>
                <c:pt idx="651">
                  <c:v>190.62232677502138</c:v>
                </c:pt>
                <c:pt idx="652">
                  <c:v>190.52609067579127</c:v>
                </c:pt>
                <c:pt idx="653">
                  <c:v>189.31779298545766</c:v>
                </c:pt>
                <c:pt idx="654">
                  <c:v>187.87425149700599</c:v>
                </c:pt>
                <c:pt idx="655">
                  <c:v>188.32335329341316</c:v>
                </c:pt>
                <c:pt idx="656">
                  <c:v>186.02437981180495</c:v>
                </c:pt>
                <c:pt idx="657">
                  <c:v>195.18819503849443</c:v>
                </c:pt>
                <c:pt idx="658">
                  <c:v>190.24807527801539</c:v>
                </c:pt>
                <c:pt idx="659">
                  <c:v>188.74037639007699</c:v>
                </c:pt>
                <c:pt idx="660">
                  <c:v>180.41060735671513</c:v>
                </c:pt>
                <c:pt idx="661">
                  <c:v>179.45893926432848</c:v>
                </c:pt>
                <c:pt idx="662">
                  <c:v>175.90889649272881</c:v>
                </c:pt>
                <c:pt idx="663">
                  <c:v>183.1372968349016</c:v>
                </c:pt>
                <c:pt idx="664">
                  <c:v>187.68177929854576</c:v>
                </c:pt>
                <c:pt idx="665">
                  <c:v>187.06159110350725</c:v>
                </c:pt>
                <c:pt idx="666">
                  <c:v>186.66595380667235</c:v>
                </c:pt>
                <c:pt idx="667">
                  <c:v>185.48973481608212</c:v>
                </c:pt>
                <c:pt idx="668">
                  <c:v>184.9443969204448</c:v>
                </c:pt>
                <c:pt idx="669">
                  <c:v>185.13686911890503</c:v>
                </c:pt>
                <c:pt idx="670">
                  <c:v>185.52181351582547</c:v>
                </c:pt>
                <c:pt idx="671">
                  <c:v>184.33490162532078</c:v>
                </c:pt>
                <c:pt idx="672">
                  <c:v>183.80025662959792</c:v>
                </c:pt>
                <c:pt idx="673">
                  <c:v>186.83704020530368</c:v>
                </c:pt>
                <c:pt idx="674">
                  <c:v>191.52053036783576</c:v>
                </c:pt>
                <c:pt idx="675">
                  <c:v>189.65996578272026</c:v>
                </c:pt>
                <c:pt idx="676">
                  <c:v>187.13644140290845</c:v>
                </c:pt>
                <c:pt idx="677">
                  <c:v>188.76176218990588</c:v>
                </c:pt>
                <c:pt idx="678">
                  <c:v>185.16894781864841</c:v>
                </c:pt>
                <c:pt idx="679">
                  <c:v>189.33917878528655</c:v>
                </c:pt>
                <c:pt idx="680">
                  <c:v>188.28058169375532</c:v>
                </c:pt>
                <c:pt idx="681">
                  <c:v>185.41488451668093</c:v>
                </c:pt>
                <c:pt idx="682">
                  <c:v>185.65012831479896</c:v>
                </c:pt>
                <c:pt idx="683">
                  <c:v>189.23224978614201</c:v>
                </c:pt>
                <c:pt idx="684">
                  <c:v>189.13601368691189</c:v>
                </c:pt>
                <c:pt idx="685">
                  <c:v>177.15996578272026</c:v>
                </c:pt>
                <c:pt idx="686">
                  <c:v>180.77416595380666</c:v>
                </c:pt>
                <c:pt idx="687">
                  <c:v>177.49144568006844</c:v>
                </c:pt>
                <c:pt idx="688">
                  <c:v>176.19760479041915</c:v>
                </c:pt>
                <c:pt idx="689">
                  <c:v>174.83960650128313</c:v>
                </c:pt>
                <c:pt idx="690">
                  <c:v>178.50727117194182</c:v>
                </c:pt>
                <c:pt idx="691">
                  <c:v>180.39991445680067</c:v>
                </c:pt>
                <c:pt idx="692">
                  <c:v>179.61933276304532</c:v>
                </c:pt>
                <c:pt idx="693">
                  <c:v>183.68263473053892</c:v>
                </c:pt>
                <c:pt idx="694">
                  <c:v>178.62489307100086</c:v>
                </c:pt>
                <c:pt idx="695">
                  <c:v>183.59709153122327</c:v>
                </c:pt>
                <c:pt idx="696">
                  <c:v>184.86954662104361</c:v>
                </c:pt>
                <c:pt idx="697">
                  <c:v>179.31993156544053</c:v>
                </c:pt>
                <c:pt idx="698">
                  <c:v>182.65611633875105</c:v>
                </c:pt>
                <c:pt idx="699">
                  <c:v>175</c:v>
                </c:pt>
                <c:pt idx="700">
                  <c:v>136.36655260906758</c:v>
                </c:pt>
                <c:pt idx="701">
                  <c:v>185.96022241231822</c:v>
                </c:pt>
                <c:pt idx="702">
                  <c:v>186.23823781009409</c:v>
                </c:pt>
                <c:pt idx="703">
                  <c:v>185.86398631308811</c:v>
                </c:pt>
                <c:pt idx="704">
                  <c:v>187.71385799828911</c:v>
                </c:pt>
                <c:pt idx="705">
                  <c:v>185.36142001710863</c:v>
                </c:pt>
                <c:pt idx="706">
                  <c:v>184.45252352437981</c:v>
                </c:pt>
                <c:pt idx="707">
                  <c:v>187.60692899914457</c:v>
                </c:pt>
                <c:pt idx="708">
                  <c:v>186.83704020530368</c:v>
                </c:pt>
                <c:pt idx="709">
                  <c:v>188.74037639007699</c:v>
                </c:pt>
                <c:pt idx="710">
                  <c:v>189.36056458511547</c:v>
                </c:pt>
                <c:pt idx="711">
                  <c:v>187.95979469632164</c:v>
                </c:pt>
                <c:pt idx="712">
                  <c:v>184.59153122326774</c:v>
                </c:pt>
                <c:pt idx="713">
                  <c:v>184.85885372112915</c:v>
                </c:pt>
                <c:pt idx="714">
                  <c:v>184.23866552609067</c:v>
                </c:pt>
                <c:pt idx="715">
                  <c:v>184.33490162532078</c:v>
                </c:pt>
                <c:pt idx="716">
                  <c:v>186.38793840889647</c:v>
                </c:pt>
                <c:pt idx="717">
                  <c:v>188.00256629597945</c:v>
                </c:pt>
                <c:pt idx="718">
                  <c:v>186.03507271171941</c:v>
                </c:pt>
                <c:pt idx="719">
                  <c:v>186.78357570573138</c:v>
                </c:pt>
                <c:pt idx="720">
                  <c:v>188.1415739948674</c:v>
                </c:pt>
                <c:pt idx="721">
                  <c:v>189.01839178785286</c:v>
                </c:pt>
                <c:pt idx="722">
                  <c:v>185.94952951240376</c:v>
                </c:pt>
                <c:pt idx="723">
                  <c:v>187.69247219846022</c:v>
                </c:pt>
                <c:pt idx="724">
                  <c:v>189.72412318220699</c:v>
                </c:pt>
                <c:pt idx="725">
                  <c:v>181.8006843455945</c:v>
                </c:pt>
                <c:pt idx="726">
                  <c:v>178.89221556886227</c:v>
                </c:pt>
                <c:pt idx="727">
                  <c:v>188.47305389221555</c:v>
                </c:pt>
                <c:pt idx="728">
                  <c:v>187.60692899914457</c:v>
                </c:pt>
                <c:pt idx="729">
                  <c:v>187.01881950384944</c:v>
                </c:pt>
                <c:pt idx="730">
                  <c:v>188.60136869118904</c:v>
                </c:pt>
                <c:pt idx="731">
                  <c:v>188.54790419161677</c:v>
                </c:pt>
                <c:pt idx="732">
                  <c:v>174.57228400342171</c:v>
                </c:pt>
                <c:pt idx="733">
                  <c:v>173.37467921300257</c:v>
                </c:pt>
                <c:pt idx="734">
                  <c:v>181.66167664670658</c:v>
                </c:pt>
                <c:pt idx="735">
                  <c:v>190.04491017964071</c:v>
                </c:pt>
                <c:pt idx="736">
                  <c:v>178.27202737382376</c:v>
                </c:pt>
                <c:pt idx="737">
                  <c:v>179.58725406330197</c:v>
                </c:pt>
                <c:pt idx="738">
                  <c:v>175.4170230966638</c:v>
                </c:pt>
                <c:pt idx="739">
                  <c:v>176.25106928999145</c:v>
                </c:pt>
                <c:pt idx="740">
                  <c:v>179.59794696321643</c:v>
                </c:pt>
                <c:pt idx="741">
                  <c:v>178.36826347305387</c:v>
                </c:pt>
                <c:pt idx="742">
                  <c:v>177.81223267750212</c:v>
                </c:pt>
                <c:pt idx="743">
                  <c:v>178.69974337040205</c:v>
                </c:pt>
                <c:pt idx="744">
                  <c:v>170.92600513259194</c:v>
                </c:pt>
                <c:pt idx="745">
                  <c:v>177.38451668092387</c:v>
                </c:pt>
                <c:pt idx="746">
                  <c:v>176.51839178785286</c:v>
                </c:pt>
                <c:pt idx="747">
                  <c:v>178.6142001710864</c:v>
                </c:pt>
                <c:pt idx="748">
                  <c:v>178.5393498716852</c:v>
                </c:pt>
                <c:pt idx="749">
                  <c:v>176.78571428571428</c:v>
                </c:pt>
                <c:pt idx="750">
                  <c:v>175.27801539777587</c:v>
                </c:pt>
                <c:pt idx="751">
                  <c:v>171.72797262617621</c:v>
                </c:pt>
                <c:pt idx="752">
                  <c:v>177.09580838323353</c:v>
                </c:pt>
                <c:pt idx="753">
                  <c:v>177.27758768177929</c:v>
                </c:pt>
                <c:pt idx="754">
                  <c:v>174.29426860564584</c:v>
                </c:pt>
                <c:pt idx="755">
                  <c:v>180.9880239520958</c:v>
                </c:pt>
                <c:pt idx="756">
                  <c:v>176.64670658682633</c:v>
                </c:pt>
                <c:pt idx="757">
                  <c:v>174.02694610778443</c:v>
                </c:pt>
                <c:pt idx="758">
                  <c:v>176.51839178785286</c:v>
                </c:pt>
                <c:pt idx="759">
                  <c:v>180.37852865697175</c:v>
                </c:pt>
                <c:pt idx="760">
                  <c:v>181.86484174508126</c:v>
                </c:pt>
                <c:pt idx="761">
                  <c:v>155.5923866552609</c:v>
                </c:pt>
                <c:pt idx="762">
                  <c:v>185.87467921300257</c:v>
                </c:pt>
                <c:pt idx="763">
                  <c:v>177.86569717707442</c:v>
                </c:pt>
                <c:pt idx="764">
                  <c:v>176.86056458511547</c:v>
                </c:pt>
                <c:pt idx="765">
                  <c:v>175.04277159965781</c:v>
                </c:pt>
                <c:pt idx="766">
                  <c:v>173.48160821214714</c:v>
                </c:pt>
                <c:pt idx="767">
                  <c:v>176.00513259195893</c:v>
                </c:pt>
                <c:pt idx="768">
                  <c:v>177.1492728828058</c:v>
                </c:pt>
                <c:pt idx="769">
                  <c:v>179.60863986313086</c:v>
                </c:pt>
                <c:pt idx="770">
                  <c:v>183.98203592814372</c:v>
                </c:pt>
                <c:pt idx="771">
                  <c:v>175.24593669803249</c:v>
                </c:pt>
                <c:pt idx="772">
                  <c:v>172.26261762189904</c:v>
                </c:pt>
                <c:pt idx="773">
                  <c:v>168.29555175363558</c:v>
                </c:pt>
                <c:pt idx="774">
                  <c:v>171.70658682634729</c:v>
                </c:pt>
                <c:pt idx="775">
                  <c:v>173.81308810949528</c:v>
                </c:pt>
                <c:pt idx="776">
                  <c:v>172.66894781864841</c:v>
                </c:pt>
                <c:pt idx="777">
                  <c:v>171.95252352437981</c:v>
                </c:pt>
                <c:pt idx="778">
                  <c:v>170.48759623609922</c:v>
                </c:pt>
                <c:pt idx="779">
                  <c:v>176.01582549187339</c:v>
                </c:pt>
                <c:pt idx="780">
                  <c:v>179.20230966638152</c:v>
                </c:pt>
                <c:pt idx="781">
                  <c:v>175.56672369546621</c:v>
                </c:pt>
                <c:pt idx="782">
                  <c:v>173.09666381522669</c:v>
                </c:pt>
                <c:pt idx="783">
                  <c:v>173.75962360992301</c:v>
                </c:pt>
                <c:pt idx="784">
                  <c:v>177.82292557741658</c:v>
                </c:pt>
                <c:pt idx="785">
                  <c:v>178.12232677502138</c:v>
                </c:pt>
                <c:pt idx="786">
                  <c:v>176.40076988879383</c:v>
                </c:pt>
                <c:pt idx="787">
                  <c:v>175.63088109495294</c:v>
                </c:pt>
                <c:pt idx="788">
                  <c:v>172.95765611633874</c:v>
                </c:pt>
                <c:pt idx="789">
                  <c:v>173.67408041060736</c:v>
                </c:pt>
                <c:pt idx="790">
                  <c:v>173.88793840889647</c:v>
                </c:pt>
                <c:pt idx="791">
                  <c:v>175.01069289991446</c:v>
                </c:pt>
                <c:pt idx="792">
                  <c:v>171.00085543199316</c:v>
                </c:pt>
                <c:pt idx="793">
                  <c:v>173.7810094097519</c:v>
                </c:pt>
                <c:pt idx="794">
                  <c:v>178.22925577416595</c:v>
                </c:pt>
                <c:pt idx="795">
                  <c:v>179.97219846022242</c:v>
                </c:pt>
                <c:pt idx="796">
                  <c:v>179.6514114627887</c:v>
                </c:pt>
                <c:pt idx="797">
                  <c:v>177.64114627887082</c:v>
                </c:pt>
                <c:pt idx="798">
                  <c:v>172.04875962360993</c:v>
                </c:pt>
                <c:pt idx="799">
                  <c:v>173.73823781009409</c:v>
                </c:pt>
                <c:pt idx="800">
                  <c:v>168.30624465355004</c:v>
                </c:pt>
                <c:pt idx="801">
                  <c:v>171.16124893071</c:v>
                </c:pt>
                <c:pt idx="802">
                  <c:v>176.65739948674079</c:v>
                </c:pt>
                <c:pt idx="803">
                  <c:v>177.22412318220699</c:v>
                </c:pt>
                <c:pt idx="804">
                  <c:v>181.13772455089818</c:v>
                </c:pt>
                <c:pt idx="805">
                  <c:v>181.8006843455945</c:v>
                </c:pt>
                <c:pt idx="806">
                  <c:v>183.14798973481606</c:v>
                </c:pt>
                <c:pt idx="807">
                  <c:v>186.03507271171941</c:v>
                </c:pt>
                <c:pt idx="808">
                  <c:v>182.48502994011974</c:v>
                </c:pt>
                <c:pt idx="809">
                  <c:v>180.16467065868264</c:v>
                </c:pt>
                <c:pt idx="810">
                  <c:v>179.85457656116338</c:v>
                </c:pt>
                <c:pt idx="811">
                  <c:v>178.37895637296833</c:v>
                </c:pt>
                <c:pt idx="812">
                  <c:v>179.1274593669803</c:v>
                </c:pt>
                <c:pt idx="813">
                  <c:v>181.04148845166807</c:v>
                </c:pt>
                <c:pt idx="814">
                  <c:v>183.4901625320787</c:v>
                </c:pt>
                <c:pt idx="815">
                  <c:v>180.9345594525235</c:v>
                </c:pt>
                <c:pt idx="816">
                  <c:v>182.9662104362703</c:v>
                </c:pt>
                <c:pt idx="817">
                  <c:v>181.4585115483319</c:v>
                </c:pt>
                <c:pt idx="818">
                  <c:v>181.6830624465355</c:v>
                </c:pt>
                <c:pt idx="819">
                  <c:v>179.90804106073566</c:v>
                </c:pt>
                <c:pt idx="820">
                  <c:v>164.0076988879384</c:v>
                </c:pt>
                <c:pt idx="821">
                  <c:v>154.29854576561164</c:v>
                </c:pt>
                <c:pt idx="822">
                  <c:v>156.52266894781863</c:v>
                </c:pt>
                <c:pt idx="823">
                  <c:v>148.25705731394353</c:v>
                </c:pt>
                <c:pt idx="824">
                  <c:v>156.30881094952952</c:v>
                </c:pt>
                <c:pt idx="825">
                  <c:v>161.37724550898201</c:v>
                </c:pt>
                <c:pt idx="826">
                  <c:v>160.15825491873395</c:v>
                </c:pt>
                <c:pt idx="827">
                  <c:v>148.27844311377245</c:v>
                </c:pt>
                <c:pt idx="828">
                  <c:v>141.85201026518391</c:v>
                </c:pt>
                <c:pt idx="829">
                  <c:v>141.43498716852011</c:v>
                </c:pt>
                <c:pt idx="830">
                  <c:v>143.37040205303677</c:v>
                </c:pt>
                <c:pt idx="831">
                  <c:v>149.60436270316509</c:v>
                </c:pt>
                <c:pt idx="832">
                  <c:v>166.90547476475621</c:v>
                </c:pt>
                <c:pt idx="833">
                  <c:v>175.1710863986313</c:v>
                </c:pt>
                <c:pt idx="834">
                  <c:v>172.52994011976048</c:v>
                </c:pt>
                <c:pt idx="835">
                  <c:v>173.88793840889647</c:v>
                </c:pt>
                <c:pt idx="836">
                  <c:v>177.73738237810093</c:v>
                </c:pt>
                <c:pt idx="837">
                  <c:v>177.06372968349015</c:v>
                </c:pt>
                <c:pt idx="838">
                  <c:v>181.82207014542342</c:v>
                </c:pt>
                <c:pt idx="839">
                  <c:v>181.07356715141145</c:v>
                </c:pt>
                <c:pt idx="840">
                  <c:v>180.28229255774164</c:v>
                </c:pt>
                <c:pt idx="841">
                  <c:v>174.46535500427714</c:v>
                </c:pt>
                <c:pt idx="842">
                  <c:v>171.4071856287425</c:v>
                </c:pt>
                <c:pt idx="843">
                  <c:v>171.04362703165097</c:v>
                </c:pt>
                <c:pt idx="844">
                  <c:v>167.98545765611632</c:v>
                </c:pt>
                <c:pt idx="845">
                  <c:v>167.83575705731394</c:v>
                </c:pt>
                <c:pt idx="846">
                  <c:v>170.15611633875105</c:v>
                </c:pt>
                <c:pt idx="847">
                  <c:v>168.89435414884517</c:v>
                </c:pt>
                <c:pt idx="848">
                  <c:v>168.75534644995722</c:v>
                </c:pt>
                <c:pt idx="849">
                  <c:v>173.75962360992301</c:v>
                </c:pt>
                <c:pt idx="850">
                  <c:v>168.1458511548332</c:v>
                </c:pt>
                <c:pt idx="851">
                  <c:v>173.89863130881093</c:v>
                </c:pt>
                <c:pt idx="852">
                  <c:v>175.4170230966638</c:v>
                </c:pt>
                <c:pt idx="853">
                  <c:v>176.57185628742513</c:v>
                </c:pt>
                <c:pt idx="854">
                  <c:v>175.39563729683491</c:v>
                </c:pt>
                <c:pt idx="855">
                  <c:v>174.28357570573138</c:v>
                </c:pt>
                <c:pt idx="856">
                  <c:v>164.18947818648417</c:v>
                </c:pt>
                <c:pt idx="857">
                  <c:v>171.78143712574848</c:v>
                </c:pt>
                <c:pt idx="858">
                  <c:v>175.01069289991446</c:v>
                </c:pt>
                <c:pt idx="859">
                  <c:v>182.73096663815227</c:v>
                </c:pt>
                <c:pt idx="860">
                  <c:v>181.05218135158253</c:v>
                </c:pt>
                <c:pt idx="861">
                  <c:v>180.63515825491874</c:v>
                </c:pt>
                <c:pt idx="862">
                  <c:v>184.9978614200171</c:v>
                </c:pt>
                <c:pt idx="863">
                  <c:v>182.26047904191617</c:v>
                </c:pt>
                <c:pt idx="864">
                  <c:v>178.34687767322498</c:v>
                </c:pt>
                <c:pt idx="865">
                  <c:v>176.95680068434558</c:v>
                </c:pt>
                <c:pt idx="866">
                  <c:v>182.9662104362703</c:v>
                </c:pt>
                <c:pt idx="867">
                  <c:v>184.67707442258339</c:v>
                </c:pt>
                <c:pt idx="868">
                  <c:v>180.06843455945253</c:v>
                </c:pt>
                <c:pt idx="869">
                  <c:v>178.73182207014543</c:v>
                </c:pt>
                <c:pt idx="870">
                  <c:v>178.5393498716852</c:v>
                </c:pt>
                <c:pt idx="871">
                  <c:v>184.44183062446535</c:v>
                </c:pt>
                <c:pt idx="872">
                  <c:v>180.60307955517536</c:v>
                </c:pt>
                <c:pt idx="873">
                  <c:v>185.44696321642428</c:v>
                </c:pt>
                <c:pt idx="874">
                  <c:v>184.34559452523524</c:v>
                </c:pt>
                <c:pt idx="875">
                  <c:v>183.11591103507271</c:v>
                </c:pt>
                <c:pt idx="876">
                  <c:v>185.56458511548331</c:v>
                </c:pt>
                <c:pt idx="877">
                  <c:v>166.89478186484175</c:v>
                </c:pt>
                <c:pt idx="878">
                  <c:v>159.55945252352439</c:v>
                </c:pt>
                <c:pt idx="879">
                  <c:v>181.69375534644996</c:v>
                </c:pt>
                <c:pt idx="880">
                  <c:v>187.16852010265183</c:v>
                </c:pt>
                <c:pt idx="881">
                  <c:v>185.6394354148845</c:v>
                </c:pt>
                <c:pt idx="882">
                  <c:v>183.14798973481606</c:v>
                </c:pt>
                <c:pt idx="883">
                  <c:v>176.98887938408896</c:v>
                </c:pt>
                <c:pt idx="884">
                  <c:v>171.30025662959792</c:v>
                </c:pt>
                <c:pt idx="885">
                  <c:v>168.03892215568862</c:v>
                </c:pt>
                <c:pt idx="886">
                  <c:v>170.00641573994866</c:v>
                </c:pt>
                <c:pt idx="887">
                  <c:v>176.30453378956372</c:v>
                </c:pt>
                <c:pt idx="888">
                  <c:v>175.14970059880238</c:v>
                </c:pt>
                <c:pt idx="889">
                  <c:v>175.08554319931565</c:v>
                </c:pt>
                <c:pt idx="890">
                  <c:v>170.50898203592814</c:v>
                </c:pt>
                <c:pt idx="891">
                  <c:v>174.36911890504703</c:v>
                </c:pt>
                <c:pt idx="892">
                  <c:v>178.52865697177074</c:v>
                </c:pt>
                <c:pt idx="893">
                  <c:v>170.28443113772454</c:v>
                </c:pt>
                <c:pt idx="894">
                  <c:v>174.76475620188194</c:v>
                </c:pt>
                <c:pt idx="895">
                  <c:v>177.86569717707442</c:v>
                </c:pt>
                <c:pt idx="896">
                  <c:v>175.48118049615056</c:v>
                </c:pt>
                <c:pt idx="897">
                  <c:v>172.40162532078699</c:v>
                </c:pt>
                <c:pt idx="898">
                  <c:v>173.63130881094952</c:v>
                </c:pt>
                <c:pt idx="899">
                  <c:v>172.59409751924721</c:v>
                </c:pt>
                <c:pt idx="900">
                  <c:v>185.35072711719417</c:v>
                </c:pt>
                <c:pt idx="901">
                  <c:v>186.74080410607357</c:v>
                </c:pt>
                <c:pt idx="902">
                  <c:v>185.21171941830625</c:v>
                </c:pt>
                <c:pt idx="903">
                  <c:v>183.63986313088108</c:v>
                </c:pt>
                <c:pt idx="904">
                  <c:v>186.07784431137725</c:v>
                </c:pt>
                <c:pt idx="905">
                  <c:v>189.40333618477331</c:v>
                </c:pt>
                <c:pt idx="906">
                  <c:v>181.53336184773309</c:v>
                </c:pt>
                <c:pt idx="907">
                  <c:v>185.26518391787852</c:v>
                </c:pt>
                <c:pt idx="908">
                  <c:v>174.72198460222413</c:v>
                </c:pt>
                <c:pt idx="909">
                  <c:v>179.54448246364413</c:v>
                </c:pt>
                <c:pt idx="910">
                  <c:v>171.96321642429427</c:v>
                </c:pt>
                <c:pt idx="911">
                  <c:v>172.87211291702309</c:v>
                </c:pt>
                <c:pt idx="912">
                  <c:v>183.30838323353294</c:v>
                </c:pt>
                <c:pt idx="913">
                  <c:v>178.33618477331052</c:v>
                </c:pt>
                <c:pt idx="914">
                  <c:v>177.01026518391788</c:v>
                </c:pt>
                <c:pt idx="915">
                  <c:v>183.58639863130881</c:v>
                </c:pt>
                <c:pt idx="916">
                  <c:v>181.76860564585115</c:v>
                </c:pt>
                <c:pt idx="917">
                  <c:v>181.24465355004276</c:v>
                </c:pt>
                <c:pt idx="918">
                  <c:v>175.22455089820357</c:v>
                </c:pt>
                <c:pt idx="919">
                  <c:v>182.85928143712573</c:v>
                </c:pt>
                <c:pt idx="920">
                  <c:v>184.58083832335328</c:v>
                </c:pt>
                <c:pt idx="921">
                  <c:v>184.85885372112915</c:v>
                </c:pt>
                <c:pt idx="922">
                  <c:v>182.33532934131736</c:v>
                </c:pt>
                <c:pt idx="923">
                  <c:v>181.42643284858852</c:v>
                </c:pt>
                <c:pt idx="924">
                  <c:v>180.91317365269461</c:v>
                </c:pt>
                <c:pt idx="925">
                  <c:v>184.62360992301112</c:v>
                </c:pt>
                <c:pt idx="926">
                  <c:v>181.2125748502994</c:v>
                </c:pt>
                <c:pt idx="927">
                  <c:v>180.7634730538922</c:v>
                </c:pt>
                <c:pt idx="928">
                  <c:v>182.92343883661249</c:v>
                </c:pt>
                <c:pt idx="929">
                  <c:v>182.18562874251495</c:v>
                </c:pt>
                <c:pt idx="930">
                  <c:v>183.44739093242086</c:v>
                </c:pt>
                <c:pt idx="931">
                  <c:v>179.0098374679213</c:v>
                </c:pt>
                <c:pt idx="932">
                  <c:v>180.41060735671513</c:v>
                </c:pt>
                <c:pt idx="933">
                  <c:v>170.82976903336183</c:v>
                </c:pt>
                <c:pt idx="934">
                  <c:v>176.40076988879383</c:v>
                </c:pt>
                <c:pt idx="935">
                  <c:v>175.69503849443967</c:v>
                </c:pt>
                <c:pt idx="936">
                  <c:v>174.61505560307955</c:v>
                </c:pt>
                <c:pt idx="937">
                  <c:v>179.39478186484175</c:v>
                </c:pt>
                <c:pt idx="938">
                  <c:v>182.23909324208725</c:v>
                </c:pt>
                <c:pt idx="939">
                  <c:v>180.94525235243796</c:v>
                </c:pt>
                <c:pt idx="940">
                  <c:v>180.54961505560308</c:v>
                </c:pt>
                <c:pt idx="941">
                  <c:v>185.77844311377245</c:v>
                </c:pt>
                <c:pt idx="942">
                  <c:v>184.24935842600513</c:v>
                </c:pt>
                <c:pt idx="943">
                  <c:v>184.66638152266893</c:v>
                </c:pt>
                <c:pt idx="944">
                  <c:v>189.26432848588536</c:v>
                </c:pt>
                <c:pt idx="945">
                  <c:v>186.56971770744224</c:v>
                </c:pt>
                <c:pt idx="946">
                  <c:v>184.53806672369547</c:v>
                </c:pt>
                <c:pt idx="947">
                  <c:v>183.25491873396064</c:v>
                </c:pt>
                <c:pt idx="948">
                  <c:v>183.45808383233532</c:v>
                </c:pt>
                <c:pt idx="949">
                  <c:v>187.29683490162532</c:v>
                </c:pt>
                <c:pt idx="950">
                  <c:v>184.55945252352439</c:v>
                </c:pt>
                <c:pt idx="951">
                  <c:v>183.28699743370402</c:v>
                </c:pt>
                <c:pt idx="952">
                  <c:v>184.73053892215569</c:v>
                </c:pt>
                <c:pt idx="953">
                  <c:v>183.1372968349016</c:v>
                </c:pt>
                <c:pt idx="954">
                  <c:v>180.4640718562874</c:v>
                </c:pt>
                <c:pt idx="955">
                  <c:v>157.04662104362703</c:v>
                </c:pt>
                <c:pt idx="956">
                  <c:v>177.05303678357569</c:v>
                </c:pt>
                <c:pt idx="957">
                  <c:v>181.02010265183918</c:v>
                </c:pt>
                <c:pt idx="958">
                  <c:v>181.35158254918733</c:v>
                </c:pt>
                <c:pt idx="959">
                  <c:v>182.43156544054747</c:v>
                </c:pt>
                <c:pt idx="960">
                  <c:v>183.36184773310521</c:v>
                </c:pt>
                <c:pt idx="961">
                  <c:v>180.15397775876818</c:v>
                </c:pt>
                <c:pt idx="962">
                  <c:v>176.02651839178785</c:v>
                </c:pt>
                <c:pt idx="963">
                  <c:v>178.90290846877673</c:v>
                </c:pt>
                <c:pt idx="964">
                  <c:v>181.40504704875963</c:v>
                </c:pt>
                <c:pt idx="965">
                  <c:v>184.16381522668948</c:v>
                </c:pt>
                <c:pt idx="966">
                  <c:v>178.94568006843454</c:v>
                </c:pt>
                <c:pt idx="967">
                  <c:v>185.26518391787852</c:v>
                </c:pt>
                <c:pt idx="968">
                  <c:v>184.57014542343882</c:v>
                </c:pt>
                <c:pt idx="969">
                  <c:v>181.49059024807528</c:v>
                </c:pt>
                <c:pt idx="970">
                  <c:v>177.89777587681778</c:v>
                </c:pt>
                <c:pt idx="971">
                  <c:v>180.95594525235242</c:v>
                </c:pt>
                <c:pt idx="972">
                  <c:v>179.3092386655261</c:v>
                </c:pt>
                <c:pt idx="973">
                  <c:v>180.33575705731394</c:v>
                </c:pt>
                <c:pt idx="974">
                  <c:v>181.76860564585115</c:v>
                </c:pt>
                <c:pt idx="975">
                  <c:v>181.72583404619331</c:v>
                </c:pt>
                <c:pt idx="976">
                  <c:v>182.47433704020528</c:v>
                </c:pt>
                <c:pt idx="977">
                  <c:v>183.28699743370402</c:v>
                </c:pt>
                <c:pt idx="978">
                  <c:v>180.1218990590248</c:v>
                </c:pt>
                <c:pt idx="979">
                  <c:v>177.05303678357569</c:v>
                </c:pt>
                <c:pt idx="980">
                  <c:v>170.85115483319075</c:v>
                </c:pt>
                <c:pt idx="981">
                  <c:v>169.73909324208725</c:v>
                </c:pt>
                <c:pt idx="982">
                  <c:v>174.19803250641573</c:v>
                </c:pt>
                <c:pt idx="983">
                  <c:v>170.24165953806673</c:v>
                </c:pt>
                <c:pt idx="984">
                  <c:v>174.67921300256629</c:v>
                </c:pt>
                <c:pt idx="985">
                  <c:v>174.73267750213859</c:v>
                </c:pt>
                <c:pt idx="986">
                  <c:v>172.51924721984602</c:v>
                </c:pt>
                <c:pt idx="987">
                  <c:v>182.01454234388365</c:v>
                </c:pt>
                <c:pt idx="988">
                  <c:v>187.00812660393498</c:v>
                </c:pt>
                <c:pt idx="989">
                  <c:v>186.84773310521814</c:v>
                </c:pt>
                <c:pt idx="990">
                  <c:v>186.51625320786997</c:v>
                </c:pt>
                <c:pt idx="991">
                  <c:v>184.63430282292558</c:v>
                </c:pt>
                <c:pt idx="992">
                  <c:v>185.61804961505558</c:v>
                </c:pt>
                <c:pt idx="993">
                  <c:v>186.62318220701454</c:v>
                </c:pt>
                <c:pt idx="994">
                  <c:v>186.29170230966636</c:v>
                </c:pt>
                <c:pt idx="995">
                  <c:v>186.61248930710008</c:v>
                </c:pt>
                <c:pt idx="996">
                  <c:v>184.01411462788707</c:v>
                </c:pt>
                <c:pt idx="997">
                  <c:v>186.96535500427714</c:v>
                </c:pt>
                <c:pt idx="998">
                  <c:v>187.78870829769033</c:v>
                </c:pt>
                <c:pt idx="999">
                  <c:v>181.12703165098372</c:v>
                </c:pt>
                <c:pt idx="1000">
                  <c:v>163.60136869118904</c:v>
                </c:pt>
                <c:pt idx="1001">
                  <c:v>159.6022241231822</c:v>
                </c:pt>
                <c:pt idx="1002">
                  <c:v>144.26860564585115</c:v>
                </c:pt>
                <c:pt idx="1003">
                  <c:v>138.77245508982034</c:v>
                </c:pt>
                <c:pt idx="1004">
                  <c:v>138.45166809238663</c:v>
                </c:pt>
                <c:pt idx="1005">
                  <c:v>150.36355859709153</c:v>
                </c:pt>
                <c:pt idx="1006">
                  <c:v>160.52181351582547</c:v>
                </c:pt>
                <c:pt idx="1007">
                  <c:v>151.39007698887937</c:v>
                </c:pt>
                <c:pt idx="1008">
                  <c:v>143.86227544910179</c:v>
                </c:pt>
                <c:pt idx="1009">
                  <c:v>161.30239520958082</c:v>
                </c:pt>
                <c:pt idx="1010">
                  <c:v>165.14114627887082</c:v>
                </c:pt>
                <c:pt idx="1011">
                  <c:v>172.67964071856287</c:v>
                </c:pt>
                <c:pt idx="1012">
                  <c:v>182.78443113772454</c:v>
                </c:pt>
                <c:pt idx="1013">
                  <c:v>187.15782720273737</c:v>
                </c:pt>
                <c:pt idx="1014">
                  <c:v>189.20017108639863</c:v>
                </c:pt>
                <c:pt idx="1015">
                  <c:v>189.57442258340461</c:v>
                </c:pt>
                <c:pt idx="1016">
                  <c:v>185.35072711719417</c:v>
                </c:pt>
                <c:pt idx="1017">
                  <c:v>187.00812660393498</c:v>
                </c:pt>
                <c:pt idx="1018">
                  <c:v>181.91830624465354</c:v>
                </c:pt>
                <c:pt idx="1019">
                  <c:v>183.08383233532933</c:v>
                </c:pt>
                <c:pt idx="1020">
                  <c:v>181.83276304533788</c:v>
                </c:pt>
                <c:pt idx="1021">
                  <c:v>182.84858853721127</c:v>
                </c:pt>
                <c:pt idx="1022">
                  <c:v>179.10607356715141</c:v>
                </c:pt>
                <c:pt idx="1023">
                  <c:v>21.920444824636441</c:v>
                </c:pt>
                <c:pt idx="1024">
                  <c:v>151.00513259195893</c:v>
                </c:pt>
                <c:pt idx="1025">
                  <c:v>175.40633019674934</c:v>
                </c:pt>
                <c:pt idx="1026">
                  <c:v>175.08554319931565</c:v>
                </c:pt>
                <c:pt idx="1027">
                  <c:v>176.26176218990588</c:v>
                </c:pt>
                <c:pt idx="1028">
                  <c:v>179.11676646706587</c:v>
                </c:pt>
                <c:pt idx="1029">
                  <c:v>177.01026518391788</c:v>
                </c:pt>
                <c:pt idx="1030">
                  <c:v>181.06287425149699</c:v>
                </c:pt>
                <c:pt idx="1031">
                  <c:v>182.39948674080409</c:v>
                </c:pt>
                <c:pt idx="1032">
                  <c:v>183.15868263473052</c:v>
                </c:pt>
                <c:pt idx="1033">
                  <c:v>183.1907613344739</c:v>
                </c:pt>
                <c:pt idx="1034">
                  <c:v>185.99230111206157</c:v>
                </c:pt>
                <c:pt idx="1035">
                  <c:v>183.97134302822926</c:v>
                </c:pt>
                <c:pt idx="1036">
                  <c:v>182.11077844311376</c:v>
                </c:pt>
                <c:pt idx="1037">
                  <c:v>182.06800684345595</c:v>
                </c:pt>
                <c:pt idx="1038">
                  <c:v>184.88023952095807</c:v>
                </c:pt>
                <c:pt idx="1039">
                  <c:v>181.04148845166807</c:v>
                </c:pt>
                <c:pt idx="1040">
                  <c:v>151.35799828913602</c:v>
                </c:pt>
                <c:pt idx="1041">
                  <c:v>143.85158254918733</c:v>
                </c:pt>
                <c:pt idx="1042">
                  <c:v>143.02822925577416</c:v>
                </c:pt>
                <c:pt idx="1043">
                  <c:v>141.40290846877673</c:v>
                </c:pt>
                <c:pt idx="1044">
                  <c:v>155.7634730538922</c:v>
                </c:pt>
                <c:pt idx="1045">
                  <c:v>180.44268605645851</c:v>
                </c:pt>
                <c:pt idx="1046">
                  <c:v>179.72626176218989</c:v>
                </c:pt>
                <c:pt idx="1047">
                  <c:v>189.23224978614201</c:v>
                </c:pt>
                <c:pt idx="1048">
                  <c:v>191.59538066723695</c:v>
                </c:pt>
                <c:pt idx="1049">
                  <c:v>186.76218990590246</c:v>
                </c:pt>
                <c:pt idx="1050">
                  <c:v>189.55303678357569</c:v>
                </c:pt>
                <c:pt idx="1051">
                  <c:v>183.84302822925576</c:v>
                </c:pt>
                <c:pt idx="1052">
                  <c:v>186.38793840889647</c:v>
                </c:pt>
                <c:pt idx="1053">
                  <c:v>188.54790419161677</c:v>
                </c:pt>
                <c:pt idx="1054">
                  <c:v>184.85885372112915</c:v>
                </c:pt>
                <c:pt idx="1055">
                  <c:v>184.93370402053037</c:v>
                </c:pt>
                <c:pt idx="1056">
                  <c:v>185.28656971770744</c:v>
                </c:pt>
                <c:pt idx="1057">
                  <c:v>183.97134302822926</c:v>
                </c:pt>
                <c:pt idx="1058">
                  <c:v>183.25491873396064</c:v>
                </c:pt>
                <c:pt idx="1059">
                  <c:v>191.0393498716852</c:v>
                </c:pt>
                <c:pt idx="1060">
                  <c:v>188.08810949529513</c:v>
                </c:pt>
                <c:pt idx="1061">
                  <c:v>187.17921300256629</c:v>
                </c:pt>
                <c:pt idx="1062">
                  <c:v>186.48417450812659</c:v>
                </c:pt>
                <c:pt idx="1063">
                  <c:v>189.15739948674079</c:v>
                </c:pt>
                <c:pt idx="1064">
                  <c:v>183.15868263473052</c:v>
                </c:pt>
                <c:pt idx="1065">
                  <c:v>183.97134302822926</c:v>
                </c:pt>
                <c:pt idx="1066">
                  <c:v>183.58639863130881</c:v>
                </c:pt>
                <c:pt idx="1067">
                  <c:v>181.30881094952952</c:v>
                </c:pt>
                <c:pt idx="1068">
                  <c:v>184.80538922155688</c:v>
                </c:pt>
                <c:pt idx="1069">
                  <c:v>186.1633875106929</c:v>
                </c:pt>
                <c:pt idx="1070">
                  <c:v>189.72412318220699</c:v>
                </c:pt>
                <c:pt idx="1071">
                  <c:v>180.69931565440547</c:v>
                </c:pt>
                <c:pt idx="1072">
                  <c:v>180.75278015397774</c:v>
                </c:pt>
                <c:pt idx="1073">
                  <c:v>181.73652694610777</c:v>
                </c:pt>
                <c:pt idx="1074">
                  <c:v>183.93926432848588</c:v>
                </c:pt>
                <c:pt idx="1075">
                  <c:v>181.75791274593669</c:v>
                </c:pt>
                <c:pt idx="1076">
                  <c:v>183.57570573139435</c:v>
                </c:pt>
                <c:pt idx="1077">
                  <c:v>184.14242942686056</c:v>
                </c:pt>
                <c:pt idx="1078">
                  <c:v>184.96578272027372</c:v>
                </c:pt>
                <c:pt idx="1079">
                  <c:v>182.89136013686911</c:v>
                </c:pt>
                <c:pt idx="1080">
                  <c:v>184.51668092386655</c:v>
                </c:pt>
                <c:pt idx="1081">
                  <c:v>185.59666381522669</c:v>
                </c:pt>
                <c:pt idx="1082">
                  <c:v>185.37211291702309</c:v>
                </c:pt>
                <c:pt idx="1083">
                  <c:v>183.55431993156543</c:v>
                </c:pt>
                <c:pt idx="1084">
                  <c:v>179.14884516680922</c:v>
                </c:pt>
                <c:pt idx="1085">
                  <c:v>177.33105218135157</c:v>
                </c:pt>
                <c:pt idx="1086">
                  <c:v>180.97733105218134</c:v>
                </c:pt>
                <c:pt idx="1087">
                  <c:v>182.67750213857997</c:v>
                </c:pt>
                <c:pt idx="1088">
                  <c:v>179.92942686056458</c:v>
                </c:pt>
                <c:pt idx="1089">
                  <c:v>180.03635585970915</c:v>
                </c:pt>
                <c:pt idx="1090">
                  <c:v>178.90290846877673</c:v>
                </c:pt>
                <c:pt idx="1091">
                  <c:v>179.02053036783576</c:v>
                </c:pt>
                <c:pt idx="1092">
                  <c:v>184.74123182207015</c:v>
                </c:pt>
                <c:pt idx="1093">
                  <c:v>187.71385799828911</c:v>
                </c:pt>
                <c:pt idx="1094">
                  <c:v>179.88665526090674</c:v>
                </c:pt>
                <c:pt idx="1095">
                  <c:v>180.8169375534645</c:v>
                </c:pt>
                <c:pt idx="1096">
                  <c:v>182.59195893926432</c:v>
                </c:pt>
                <c:pt idx="1097">
                  <c:v>181.03079555175361</c:v>
                </c:pt>
                <c:pt idx="1098">
                  <c:v>183.37254063301967</c:v>
                </c:pt>
                <c:pt idx="1099">
                  <c:v>182.05731394354149</c:v>
                </c:pt>
                <c:pt idx="1100">
                  <c:v>184.1317365269461</c:v>
                </c:pt>
                <c:pt idx="1101">
                  <c:v>187.86355859709153</c:v>
                </c:pt>
                <c:pt idx="1102">
                  <c:v>185.04063301967491</c:v>
                </c:pt>
                <c:pt idx="1103">
                  <c:v>185.54319931565439</c:v>
                </c:pt>
                <c:pt idx="1104">
                  <c:v>187.16852010265183</c:v>
                </c:pt>
                <c:pt idx="1105">
                  <c:v>185.91745081266038</c:v>
                </c:pt>
                <c:pt idx="1106">
                  <c:v>186.73011120615911</c:v>
                </c:pt>
                <c:pt idx="1107">
                  <c:v>188.17365269461078</c:v>
                </c:pt>
                <c:pt idx="1108">
                  <c:v>168.30624465355004</c:v>
                </c:pt>
                <c:pt idx="1109">
                  <c:v>157.94482463644138</c:v>
                </c:pt>
                <c:pt idx="1110">
                  <c:v>139.2536355859709</c:v>
                </c:pt>
                <c:pt idx="1111">
                  <c:v>135.59666381522669</c:v>
                </c:pt>
                <c:pt idx="1112">
                  <c:v>135.61804961505558</c:v>
                </c:pt>
                <c:pt idx="1113">
                  <c:v>138.52651839178787</c:v>
                </c:pt>
                <c:pt idx="1114">
                  <c:v>140.01283147989733</c:v>
                </c:pt>
                <c:pt idx="1115">
                  <c:v>139.90590248075279</c:v>
                </c:pt>
                <c:pt idx="1116">
                  <c:v>134.55945252352439</c:v>
                </c:pt>
                <c:pt idx="1117">
                  <c:v>137.4465355004277</c:v>
                </c:pt>
                <c:pt idx="1118">
                  <c:v>142.81437125748502</c:v>
                </c:pt>
                <c:pt idx="1119">
                  <c:v>141.42429426860565</c:v>
                </c:pt>
                <c:pt idx="1120">
                  <c:v>151.1655260906758</c:v>
                </c:pt>
                <c:pt idx="1121">
                  <c:v>156.72583404619331</c:v>
                </c:pt>
                <c:pt idx="1122">
                  <c:v>148.1394354148845</c:v>
                </c:pt>
                <c:pt idx="1123">
                  <c:v>144.83532934131736</c:v>
                </c:pt>
                <c:pt idx="1124">
                  <c:v>144.27929854576561</c:v>
                </c:pt>
                <c:pt idx="1125">
                  <c:v>145.84046193327629</c:v>
                </c:pt>
                <c:pt idx="1126">
                  <c:v>143.19931565440547</c:v>
                </c:pt>
                <c:pt idx="1127">
                  <c:v>143.04961505560308</c:v>
                </c:pt>
                <c:pt idx="1128">
                  <c:v>142.00171086398632</c:v>
                </c:pt>
                <c:pt idx="1129">
                  <c:v>150.08554319931565</c:v>
                </c:pt>
                <c:pt idx="1130">
                  <c:v>159.89093242087253</c:v>
                </c:pt>
                <c:pt idx="1131">
                  <c:v>165.46193327630453</c:v>
                </c:pt>
                <c:pt idx="1132">
                  <c:v>188.09880239520956</c:v>
                </c:pt>
                <c:pt idx="1133">
                  <c:v>187.92771599657826</c:v>
                </c:pt>
                <c:pt idx="1134">
                  <c:v>186.22754491017963</c:v>
                </c:pt>
                <c:pt idx="1135">
                  <c:v>183.91787852865696</c:v>
                </c:pt>
                <c:pt idx="1136">
                  <c:v>187.59623609923011</c:v>
                </c:pt>
                <c:pt idx="1137">
                  <c:v>186.14200171086398</c:v>
                </c:pt>
                <c:pt idx="1138">
                  <c:v>178.51796407185628</c:v>
                </c:pt>
                <c:pt idx="1139">
                  <c:v>178.73182207014543</c:v>
                </c:pt>
                <c:pt idx="1140">
                  <c:v>163.19503849443967</c:v>
                </c:pt>
                <c:pt idx="1141">
                  <c:v>140.23738237810093</c:v>
                </c:pt>
                <c:pt idx="1142">
                  <c:v>169.84602224123182</c:v>
                </c:pt>
                <c:pt idx="1143">
                  <c:v>178.91360136869119</c:v>
                </c:pt>
                <c:pt idx="1144">
                  <c:v>178.07955517536354</c:v>
                </c:pt>
                <c:pt idx="1145">
                  <c:v>159.92301112061591</c:v>
                </c:pt>
                <c:pt idx="1146">
                  <c:v>140.52609067579127</c:v>
                </c:pt>
                <c:pt idx="1147">
                  <c:v>136.99743370402052</c:v>
                </c:pt>
                <c:pt idx="1148">
                  <c:v>137.57485029940119</c:v>
                </c:pt>
                <c:pt idx="1149">
                  <c:v>161.48417450812659</c:v>
                </c:pt>
                <c:pt idx="1150">
                  <c:v>164.7027373823781</c:v>
                </c:pt>
                <c:pt idx="1151">
                  <c:v>166.38152266894781</c:v>
                </c:pt>
                <c:pt idx="1152">
                  <c:v>165.1197604790419</c:v>
                </c:pt>
                <c:pt idx="1153">
                  <c:v>179.20230966638152</c:v>
                </c:pt>
                <c:pt idx="1154">
                  <c:v>184.18520102651837</c:v>
                </c:pt>
                <c:pt idx="1155">
                  <c:v>188.44097519247219</c:v>
                </c:pt>
                <c:pt idx="1156">
                  <c:v>184.53806672369547</c:v>
                </c:pt>
                <c:pt idx="1157">
                  <c:v>180.84901625320785</c:v>
                </c:pt>
                <c:pt idx="1158">
                  <c:v>180.52822925577416</c:v>
                </c:pt>
                <c:pt idx="1159">
                  <c:v>179.70487596236097</c:v>
                </c:pt>
                <c:pt idx="1160">
                  <c:v>178.35757057313944</c:v>
                </c:pt>
                <c:pt idx="1161">
                  <c:v>176.53977758768178</c:v>
                </c:pt>
                <c:pt idx="1162">
                  <c:v>159.48460222412317</c:v>
                </c:pt>
                <c:pt idx="1163">
                  <c:v>157.80581693755346</c:v>
                </c:pt>
                <c:pt idx="1164">
                  <c:v>157.69888793840889</c:v>
                </c:pt>
                <c:pt idx="1165">
                  <c:v>153.98845166809238</c:v>
                </c:pt>
                <c:pt idx="1166">
                  <c:v>149.51881950384944</c:v>
                </c:pt>
                <c:pt idx="1167">
                  <c:v>146.69589392643283</c:v>
                </c:pt>
                <c:pt idx="1168">
                  <c:v>153.5393498716852</c:v>
                </c:pt>
                <c:pt idx="1169">
                  <c:v>158.08383233532933</c:v>
                </c:pt>
                <c:pt idx="1170">
                  <c:v>162.78870829769033</c:v>
                </c:pt>
                <c:pt idx="1171">
                  <c:v>167.27972626176219</c:v>
                </c:pt>
                <c:pt idx="1172">
                  <c:v>178.82805816937554</c:v>
                </c:pt>
                <c:pt idx="1173">
                  <c:v>180.21813515825491</c:v>
                </c:pt>
                <c:pt idx="1174">
                  <c:v>180.63515825491874</c:v>
                </c:pt>
                <c:pt idx="1175">
                  <c:v>179.20230966638152</c:v>
                </c:pt>
                <c:pt idx="1176">
                  <c:v>180.06843455945253</c:v>
                </c:pt>
                <c:pt idx="1177">
                  <c:v>179.80111206159108</c:v>
                </c:pt>
                <c:pt idx="1178">
                  <c:v>162.85286569717707</c:v>
                </c:pt>
                <c:pt idx="1179">
                  <c:v>156.928999144568</c:v>
                </c:pt>
                <c:pt idx="1180">
                  <c:v>144.61077844311376</c:v>
                </c:pt>
                <c:pt idx="1181">
                  <c:v>146.11847733105216</c:v>
                </c:pt>
                <c:pt idx="1182">
                  <c:v>141.19974337040205</c:v>
                </c:pt>
                <c:pt idx="1183">
                  <c:v>142.73952095808383</c:v>
                </c:pt>
                <c:pt idx="1184">
                  <c:v>140.70786997433703</c:v>
                </c:pt>
                <c:pt idx="1185">
                  <c:v>143.11377245508982</c:v>
                </c:pt>
                <c:pt idx="1186">
                  <c:v>144.88879384088963</c:v>
                </c:pt>
                <c:pt idx="1187">
                  <c:v>143.83019674935841</c:v>
                </c:pt>
                <c:pt idx="1188">
                  <c:v>143.24208725406331</c:v>
                </c:pt>
                <c:pt idx="1189">
                  <c:v>136.55902480752781</c:v>
                </c:pt>
                <c:pt idx="1190">
                  <c:v>137.47861420017108</c:v>
                </c:pt>
                <c:pt idx="1191">
                  <c:v>136.84773310521814</c:v>
                </c:pt>
                <c:pt idx="1192">
                  <c:v>140.9858853721129</c:v>
                </c:pt>
                <c:pt idx="1193">
                  <c:v>144.33276304533788</c:v>
                </c:pt>
                <c:pt idx="1194">
                  <c:v>169.15098374679212</c:v>
                </c:pt>
                <c:pt idx="1195">
                  <c:v>165.75064157399487</c:v>
                </c:pt>
                <c:pt idx="1196">
                  <c:v>176.17621899059023</c:v>
                </c:pt>
                <c:pt idx="1197">
                  <c:v>180.42130025662959</c:v>
                </c:pt>
                <c:pt idx="1198">
                  <c:v>182.84858853721127</c:v>
                </c:pt>
                <c:pt idx="1199">
                  <c:v>183.05175363558595</c:v>
                </c:pt>
                <c:pt idx="1200">
                  <c:v>181.77929854576561</c:v>
                </c:pt>
                <c:pt idx="1201">
                  <c:v>182.50641573994866</c:v>
                </c:pt>
                <c:pt idx="1202">
                  <c:v>184.63430282292558</c:v>
                </c:pt>
                <c:pt idx="1203">
                  <c:v>188.53721129170231</c:v>
                </c:pt>
                <c:pt idx="1204">
                  <c:v>181.96107784431138</c:v>
                </c:pt>
                <c:pt idx="1205">
                  <c:v>176.25106928999145</c:v>
                </c:pt>
                <c:pt idx="1206">
                  <c:v>178.5393498716852</c:v>
                </c:pt>
                <c:pt idx="1207">
                  <c:v>176.74294268605644</c:v>
                </c:pt>
                <c:pt idx="1208">
                  <c:v>180.35714285714286</c:v>
                </c:pt>
                <c:pt idx="1209">
                  <c:v>174.55089820359279</c:v>
                </c:pt>
                <c:pt idx="1210">
                  <c:v>150.08554319931565</c:v>
                </c:pt>
                <c:pt idx="1211">
                  <c:v>159.16381522668948</c:v>
                </c:pt>
                <c:pt idx="1212">
                  <c:v>179.13815226689476</c:v>
                </c:pt>
                <c:pt idx="1213">
                  <c:v>171.86698032506416</c:v>
                </c:pt>
                <c:pt idx="1214">
                  <c:v>175.34217279726261</c:v>
                </c:pt>
                <c:pt idx="1215">
                  <c:v>175.03207869974335</c:v>
                </c:pt>
                <c:pt idx="1216">
                  <c:v>169.22583404619331</c:v>
                </c:pt>
                <c:pt idx="1217">
                  <c:v>174.34773310521814</c:v>
                </c:pt>
                <c:pt idx="1218">
                  <c:v>178.60350727117194</c:v>
                </c:pt>
                <c:pt idx="1219">
                  <c:v>181.82207014542342</c:v>
                </c:pt>
                <c:pt idx="1220">
                  <c:v>173.99486740804105</c:v>
                </c:pt>
                <c:pt idx="1221">
                  <c:v>171.77074422583405</c:v>
                </c:pt>
                <c:pt idx="1222">
                  <c:v>173.31052181351581</c:v>
                </c:pt>
                <c:pt idx="1223">
                  <c:v>174.50812660393498</c:v>
                </c:pt>
                <c:pt idx="1224">
                  <c:v>173.64200171086398</c:v>
                </c:pt>
                <c:pt idx="1225">
                  <c:v>177.38451668092387</c:v>
                </c:pt>
                <c:pt idx="1226">
                  <c:v>180.4640718562874</c:v>
                </c:pt>
                <c:pt idx="1227">
                  <c:v>180.11120615911034</c:v>
                </c:pt>
                <c:pt idx="1228">
                  <c:v>175.69503849443967</c:v>
                </c:pt>
                <c:pt idx="1229">
                  <c:v>174.68990590248075</c:v>
                </c:pt>
                <c:pt idx="1230">
                  <c:v>172.95765611633874</c:v>
                </c:pt>
                <c:pt idx="1231">
                  <c:v>175.69503849443967</c:v>
                </c:pt>
                <c:pt idx="1232">
                  <c:v>174.01625320786997</c:v>
                </c:pt>
                <c:pt idx="1233">
                  <c:v>175.97305389221557</c:v>
                </c:pt>
                <c:pt idx="1234">
                  <c:v>176.42215568862275</c:v>
                </c:pt>
                <c:pt idx="1235">
                  <c:v>179.2557741659538</c:v>
                </c:pt>
                <c:pt idx="1236">
                  <c:v>179.73695466210435</c:v>
                </c:pt>
                <c:pt idx="1237">
                  <c:v>185.56458511548331</c:v>
                </c:pt>
                <c:pt idx="1238">
                  <c:v>181.09495295124037</c:v>
                </c:pt>
                <c:pt idx="1239">
                  <c:v>174.71129170230967</c:v>
                </c:pt>
                <c:pt idx="1240">
                  <c:v>173.62061591103506</c:v>
                </c:pt>
                <c:pt idx="1241">
                  <c:v>180.5175363558597</c:v>
                </c:pt>
                <c:pt idx="1242">
                  <c:v>186.64456800684346</c:v>
                </c:pt>
                <c:pt idx="1243">
                  <c:v>189.05047048759621</c:v>
                </c:pt>
                <c:pt idx="1244">
                  <c:v>174.96792130025662</c:v>
                </c:pt>
                <c:pt idx="1245">
                  <c:v>181.00940975192472</c:v>
                </c:pt>
                <c:pt idx="1246">
                  <c:v>164.91659538066722</c:v>
                </c:pt>
                <c:pt idx="1247">
                  <c:v>165.15183917878528</c:v>
                </c:pt>
                <c:pt idx="1248">
                  <c:v>164.55303678357569</c:v>
                </c:pt>
                <c:pt idx="1249">
                  <c:v>167.38665526090676</c:v>
                </c:pt>
                <c:pt idx="1250">
                  <c:v>160.98160821214714</c:v>
                </c:pt>
                <c:pt idx="1251">
                  <c:v>155.80624465355004</c:v>
                </c:pt>
                <c:pt idx="1252">
                  <c:v>139.58511548331904</c:v>
                </c:pt>
                <c:pt idx="1253">
                  <c:v>138.55859709153123</c:v>
                </c:pt>
                <c:pt idx="1254">
                  <c:v>141.61676646706587</c:v>
                </c:pt>
                <c:pt idx="1255">
                  <c:v>139.21086398631309</c:v>
                </c:pt>
                <c:pt idx="1256">
                  <c:v>139.11462788708297</c:v>
                </c:pt>
                <c:pt idx="1257">
                  <c:v>139.54234388366123</c:v>
                </c:pt>
                <c:pt idx="1258">
                  <c:v>138.46236099230111</c:v>
                </c:pt>
                <c:pt idx="1259">
                  <c:v>138.33404619332762</c:v>
                </c:pt>
                <c:pt idx="1260">
                  <c:v>142.27972626176219</c:v>
                </c:pt>
                <c:pt idx="1261">
                  <c:v>162.86355859709153</c:v>
                </c:pt>
                <c:pt idx="1262">
                  <c:v>151.5076988879384</c:v>
                </c:pt>
                <c:pt idx="1263">
                  <c:v>148.4388366124893</c:v>
                </c:pt>
                <c:pt idx="1264">
                  <c:v>149.43327630453379</c:v>
                </c:pt>
                <c:pt idx="1265">
                  <c:v>147.50855431993156</c:v>
                </c:pt>
                <c:pt idx="1266">
                  <c:v>147.50855431993156</c:v>
                </c:pt>
                <c:pt idx="1267">
                  <c:v>147.54063301967494</c:v>
                </c:pt>
                <c:pt idx="1268">
                  <c:v>148.18220701454234</c:v>
                </c:pt>
                <c:pt idx="1269">
                  <c:v>157.12147134302822</c:v>
                </c:pt>
                <c:pt idx="1270">
                  <c:v>162.20059880239521</c:v>
                </c:pt>
                <c:pt idx="1271">
                  <c:v>179.70487596236097</c:v>
                </c:pt>
                <c:pt idx="1272">
                  <c:v>181.2125748502994</c:v>
                </c:pt>
                <c:pt idx="1273">
                  <c:v>182.19632164242941</c:v>
                </c:pt>
                <c:pt idx="1274">
                  <c:v>182.67750213857997</c:v>
                </c:pt>
                <c:pt idx="1275">
                  <c:v>181.74721984602223</c:v>
                </c:pt>
                <c:pt idx="1276">
                  <c:v>184.3562874251497</c:v>
                </c:pt>
                <c:pt idx="1277">
                  <c:v>181.57613344739093</c:v>
                </c:pt>
                <c:pt idx="1278">
                  <c:v>184.76261762189904</c:v>
                </c:pt>
                <c:pt idx="1279">
                  <c:v>183.74679213002565</c:v>
                </c:pt>
                <c:pt idx="1280">
                  <c:v>180.61377245508982</c:v>
                </c:pt>
                <c:pt idx="1281">
                  <c:v>181.53336184773309</c:v>
                </c:pt>
                <c:pt idx="1282">
                  <c:v>180.19674935842599</c:v>
                </c:pt>
                <c:pt idx="1283">
                  <c:v>183.3190761334474</c:v>
                </c:pt>
                <c:pt idx="1284">
                  <c:v>180.16467065868264</c:v>
                </c:pt>
                <c:pt idx="1285">
                  <c:v>178.43242087254063</c:v>
                </c:pt>
                <c:pt idx="1286">
                  <c:v>181.82207014542342</c:v>
                </c:pt>
                <c:pt idx="1287">
                  <c:v>182.5491873396065</c:v>
                </c:pt>
                <c:pt idx="1288">
                  <c:v>185.14756201881949</c:v>
                </c:pt>
                <c:pt idx="1289">
                  <c:v>181.42643284858852</c:v>
                </c:pt>
                <c:pt idx="1290">
                  <c:v>179.23438836612488</c:v>
                </c:pt>
                <c:pt idx="1291">
                  <c:v>180.17536355859707</c:v>
                </c:pt>
                <c:pt idx="1292">
                  <c:v>179.72626176218989</c:v>
                </c:pt>
                <c:pt idx="1293">
                  <c:v>180.92386655260907</c:v>
                </c:pt>
                <c:pt idx="1294">
                  <c:v>180.43199315654405</c:v>
                </c:pt>
                <c:pt idx="1295">
                  <c:v>180.5175363558597</c:v>
                </c:pt>
                <c:pt idx="1296">
                  <c:v>179.49101796407186</c:v>
                </c:pt>
                <c:pt idx="1297">
                  <c:v>182.2711719418306</c:v>
                </c:pt>
                <c:pt idx="1298">
                  <c:v>183.3190761334474</c:v>
                </c:pt>
                <c:pt idx="1299">
                  <c:v>183.4901625320787</c:v>
                </c:pt>
                <c:pt idx="1300">
                  <c:v>180.71000855431993</c:v>
                </c:pt>
                <c:pt idx="1301">
                  <c:v>183.57570573139435</c:v>
                </c:pt>
                <c:pt idx="1302">
                  <c:v>182.28186484174506</c:v>
                </c:pt>
                <c:pt idx="1303">
                  <c:v>182.63473053892216</c:v>
                </c:pt>
                <c:pt idx="1304">
                  <c:v>183.81094952951238</c:v>
                </c:pt>
                <c:pt idx="1305">
                  <c:v>182.17493584260049</c:v>
                </c:pt>
                <c:pt idx="1306">
                  <c:v>181.35158254918733</c:v>
                </c:pt>
                <c:pt idx="1307">
                  <c:v>182.65611633875105</c:v>
                </c:pt>
                <c:pt idx="1308">
                  <c:v>184.14242942686056</c:v>
                </c:pt>
                <c:pt idx="1309">
                  <c:v>181.96107784431138</c:v>
                </c:pt>
                <c:pt idx="1310">
                  <c:v>181.8006843455945</c:v>
                </c:pt>
                <c:pt idx="1311">
                  <c:v>184.70915312232677</c:v>
                </c:pt>
                <c:pt idx="1312">
                  <c:v>188.43028229255773</c:v>
                </c:pt>
                <c:pt idx="1313">
                  <c:v>185.83190761334473</c:v>
                </c:pt>
                <c:pt idx="1314">
                  <c:v>181.40504704875963</c:v>
                </c:pt>
                <c:pt idx="1315">
                  <c:v>179.74764756201881</c:v>
                </c:pt>
                <c:pt idx="1316">
                  <c:v>181.24465355004276</c:v>
                </c:pt>
                <c:pt idx="1317">
                  <c:v>176.14414029084688</c:v>
                </c:pt>
                <c:pt idx="1318">
                  <c:v>172.81864841745082</c:v>
                </c:pt>
                <c:pt idx="1319">
                  <c:v>179.41616766467064</c:v>
                </c:pt>
                <c:pt idx="1320">
                  <c:v>179.4268605645851</c:v>
                </c:pt>
                <c:pt idx="1321">
                  <c:v>183.70402053036781</c:v>
                </c:pt>
                <c:pt idx="1322">
                  <c:v>182.94482463644138</c:v>
                </c:pt>
                <c:pt idx="1323">
                  <c:v>179.55517536355859</c:v>
                </c:pt>
                <c:pt idx="1324">
                  <c:v>182.34602224123182</c:v>
                </c:pt>
                <c:pt idx="1325">
                  <c:v>183.69332763045338</c:v>
                </c:pt>
                <c:pt idx="1326">
                  <c:v>186.71941830624465</c:v>
                </c:pt>
                <c:pt idx="1327">
                  <c:v>184.9443969204448</c:v>
                </c:pt>
                <c:pt idx="1328">
                  <c:v>184.88023952095807</c:v>
                </c:pt>
                <c:pt idx="1329">
                  <c:v>184.38836612489305</c:v>
                </c:pt>
                <c:pt idx="1330">
                  <c:v>181.30881094952952</c:v>
                </c:pt>
                <c:pt idx="1331">
                  <c:v>183.63986313088108</c:v>
                </c:pt>
                <c:pt idx="1332">
                  <c:v>185.23310521813514</c:v>
                </c:pt>
                <c:pt idx="1333">
                  <c:v>191.12489307100086</c:v>
                </c:pt>
                <c:pt idx="1334">
                  <c:v>188.6120615911035</c:v>
                </c:pt>
                <c:pt idx="1335">
                  <c:v>188.09880239520956</c:v>
                </c:pt>
                <c:pt idx="1336">
                  <c:v>182.22840034217279</c:v>
                </c:pt>
                <c:pt idx="1337">
                  <c:v>185.99230111206157</c:v>
                </c:pt>
                <c:pt idx="1338">
                  <c:v>181.11633875106929</c:v>
                </c:pt>
                <c:pt idx="1339">
                  <c:v>181.56544054747647</c:v>
                </c:pt>
                <c:pt idx="1340">
                  <c:v>184.83746792130026</c:v>
                </c:pt>
                <c:pt idx="1341">
                  <c:v>183.28699743370402</c:v>
                </c:pt>
                <c:pt idx="1342">
                  <c:v>182.74165953806673</c:v>
                </c:pt>
                <c:pt idx="1343">
                  <c:v>181.72583404619331</c:v>
                </c:pt>
                <c:pt idx="1344">
                  <c:v>181.11633875106929</c:v>
                </c:pt>
                <c:pt idx="1345">
                  <c:v>180.8169375534645</c:v>
                </c:pt>
                <c:pt idx="1346">
                  <c:v>185.26518391787852</c:v>
                </c:pt>
                <c:pt idx="1347">
                  <c:v>186.73011120615911</c:v>
                </c:pt>
                <c:pt idx="1348">
                  <c:v>184.52737382378101</c:v>
                </c:pt>
                <c:pt idx="1349">
                  <c:v>183.69332763045338</c:v>
                </c:pt>
                <c:pt idx="1350">
                  <c:v>185.53250641573993</c:v>
                </c:pt>
                <c:pt idx="1351">
                  <c:v>187.88494439692045</c:v>
                </c:pt>
                <c:pt idx="1352">
                  <c:v>167.85714285714286</c:v>
                </c:pt>
                <c:pt idx="1353">
                  <c:v>144.91017964071855</c:v>
                </c:pt>
                <c:pt idx="1354">
                  <c:v>144.17236954662104</c:v>
                </c:pt>
                <c:pt idx="1355">
                  <c:v>142.65397775876818</c:v>
                </c:pt>
                <c:pt idx="1356">
                  <c:v>142.64328485885372</c:v>
                </c:pt>
                <c:pt idx="1357">
                  <c:v>142.95337895637297</c:v>
                </c:pt>
                <c:pt idx="1358">
                  <c:v>154.75834046193327</c:v>
                </c:pt>
                <c:pt idx="1359">
                  <c:v>164.90590248075279</c:v>
                </c:pt>
                <c:pt idx="1360">
                  <c:v>161.73011120615911</c:v>
                </c:pt>
                <c:pt idx="1361">
                  <c:v>165.00213857998287</c:v>
                </c:pt>
                <c:pt idx="1362">
                  <c:v>168.9585115483319</c:v>
                </c:pt>
                <c:pt idx="1363">
                  <c:v>160.9388366124893</c:v>
                </c:pt>
                <c:pt idx="1364">
                  <c:v>146.44995722840034</c:v>
                </c:pt>
                <c:pt idx="1365">
                  <c:v>145.86184773310521</c:v>
                </c:pt>
                <c:pt idx="1366">
                  <c:v>141.00727117194182</c:v>
                </c:pt>
                <c:pt idx="1367">
                  <c:v>142.64328485885372</c:v>
                </c:pt>
                <c:pt idx="1368">
                  <c:v>143.03892215568862</c:v>
                </c:pt>
                <c:pt idx="1369">
                  <c:v>140.79341317365268</c:v>
                </c:pt>
                <c:pt idx="1370">
                  <c:v>142.77159965782721</c:v>
                </c:pt>
                <c:pt idx="1371">
                  <c:v>79.89734816082121</c:v>
                </c:pt>
                <c:pt idx="1372">
                  <c:v>137.33960650128313</c:v>
                </c:pt>
                <c:pt idx="1373">
                  <c:v>131.29811804961506</c:v>
                </c:pt>
                <c:pt idx="1374">
                  <c:v>137.23267750213859</c:v>
                </c:pt>
                <c:pt idx="1375">
                  <c:v>140.53678357570573</c:v>
                </c:pt>
                <c:pt idx="1376">
                  <c:v>145.89392643284859</c:v>
                </c:pt>
                <c:pt idx="1377">
                  <c:v>141.0607356715141</c:v>
                </c:pt>
                <c:pt idx="1378">
                  <c:v>137.62831479897349</c:v>
                </c:pt>
                <c:pt idx="1379">
                  <c:v>128.74251497005989</c:v>
                </c:pt>
                <c:pt idx="1380">
                  <c:v>151.44354148845167</c:v>
                </c:pt>
                <c:pt idx="1381">
                  <c:v>165.03421727972625</c:v>
                </c:pt>
                <c:pt idx="1382">
                  <c:v>171.36441402908468</c:v>
                </c:pt>
                <c:pt idx="1383">
                  <c:v>182.94482463644138</c:v>
                </c:pt>
                <c:pt idx="1384">
                  <c:v>178.55004277159964</c:v>
                </c:pt>
                <c:pt idx="1385">
                  <c:v>181.35158254918733</c:v>
                </c:pt>
                <c:pt idx="1386">
                  <c:v>184.39905902480751</c:v>
                </c:pt>
                <c:pt idx="1387">
                  <c:v>184.98716852010264</c:v>
                </c:pt>
                <c:pt idx="1388">
                  <c:v>184.64499572284004</c:v>
                </c:pt>
                <c:pt idx="1389">
                  <c:v>164.80966638152267</c:v>
                </c:pt>
                <c:pt idx="1390">
                  <c:v>169.31137724550896</c:v>
                </c:pt>
                <c:pt idx="1391">
                  <c:v>160.57527801539777</c:v>
                </c:pt>
                <c:pt idx="1392">
                  <c:v>140.76133447390933</c:v>
                </c:pt>
                <c:pt idx="1393">
                  <c:v>185.71428571428569</c:v>
                </c:pt>
                <c:pt idx="1394">
                  <c:v>183.21214713430282</c:v>
                </c:pt>
                <c:pt idx="1395">
                  <c:v>176.86056458511547</c:v>
                </c:pt>
                <c:pt idx="1396">
                  <c:v>171.82420872540632</c:v>
                </c:pt>
                <c:pt idx="1397">
                  <c:v>167.91060735671513</c:v>
                </c:pt>
                <c:pt idx="1398">
                  <c:v>168.70188195038494</c:v>
                </c:pt>
                <c:pt idx="1399">
                  <c:v>176.98887938408896</c:v>
                </c:pt>
                <c:pt idx="1400">
                  <c:v>180.22882805816937</c:v>
                </c:pt>
                <c:pt idx="1401">
                  <c:v>172.82934131736525</c:v>
                </c:pt>
                <c:pt idx="1402">
                  <c:v>172.65825491873395</c:v>
                </c:pt>
                <c:pt idx="1403">
                  <c:v>181.66167664670658</c:v>
                </c:pt>
                <c:pt idx="1404">
                  <c:v>185.38280581693755</c:v>
                </c:pt>
                <c:pt idx="1405">
                  <c:v>180.96663815226688</c:v>
                </c:pt>
                <c:pt idx="1406">
                  <c:v>184.22797262617621</c:v>
                </c:pt>
                <c:pt idx="1407">
                  <c:v>190.1197604790419</c:v>
                </c:pt>
                <c:pt idx="1408">
                  <c:v>184.03550042771599</c:v>
                </c:pt>
                <c:pt idx="1409">
                  <c:v>181.04148845166807</c:v>
                </c:pt>
                <c:pt idx="1410">
                  <c:v>182.00384944396919</c:v>
                </c:pt>
                <c:pt idx="1411">
                  <c:v>180.83832335329342</c:v>
                </c:pt>
                <c:pt idx="1412">
                  <c:v>167.3759623609923</c:v>
                </c:pt>
                <c:pt idx="1413">
                  <c:v>181.64029084687766</c:v>
                </c:pt>
                <c:pt idx="1414">
                  <c:v>171.62104362703164</c:v>
                </c:pt>
                <c:pt idx="1415">
                  <c:v>183.72540633019673</c:v>
                </c:pt>
                <c:pt idx="1416">
                  <c:v>182.58126603934986</c:v>
                </c:pt>
                <c:pt idx="1417">
                  <c:v>189.41402908468777</c:v>
                </c:pt>
                <c:pt idx="1418">
                  <c:v>190.49401197604789</c:v>
                </c:pt>
                <c:pt idx="1419">
                  <c:v>188.7831479897348</c:v>
                </c:pt>
                <c:pt idx="1420">
                  <c:v>185.57527801539777</c:v>
                </c:pt>
                <c:pt idx="1421">
                  <c:v>186.73011120615911</c:v>
                </c:pt>
                <c:pt idx="1422">
                  <c:v>186.66595380667235</c:v>
                </c:pt>
                <c:pt idx="1423">
                  <c:v>185.36142001710863</c:v>
                </c:pt>
                <c:pt idx="1424">
                  <c:v>187.29683490162532</c:v>
                </c:pt>
                <c:pt idx="1425">
                  <c:v>183.58639863130881</c:v>
                </c:pt>
                <c:pt idx="1426">
                  <c:v>186.87981180496149</c:v>
                </c:pt>
                <c:pt idx="1427">
                  <c:v>190.07698887938409</c:v>
                </c:pt>
                <c:pt idx="1428">
                  <c:v>189.67065868263472</c:v>
                </c:pt>
                <c:pt idx="1429">
                  <c:v>187.5</c:v>
                </c:pt>
                <c:pt idx="1430">
                  <c:v>185.73567151411461</c:v>
                </c:pt>
                <c:pt idx="1431">
                  <c:v>187.33960650128313</c:v>
                </c:pt>
                <c:pt idx="1432">
                  <c:v>189.10393498716851</c:v>
                </c:pt>
                <c:pt idx="1433">
                  <c:v>179.63002566295978</c:v>
                </c:pt>
                <c:pt idx="1434">
                  <c:v>177.51283147989733</c:v>
                </c:pt>
                <c:pt idx="1435">
                  <c:v>184.98716852010264</c:v>
                </c:pt>
                <c:pt idx="1436">
                  <c:v>182.16424294268606</c:v>
                </c:pt>
                <c:pt idx="1437">
                  <c:v>177.81223267750212</c:v>
                </c:pt>
                <c:pt idx="1438">
                  <c:v>177.6197604790419</c:v>
                </c:pt>
                <c:pt idx="1439">
                  <c:v>182.30325064157398</c:v>
                </c:pt>
                <c:pt idx="1440">
                  <c:v>182.04662104362703</c:v>
                </c:pt>
                <c:pt idx="1441">
                  <c:v>184.15312232677502</c:v>
                </c:pt>
                <c:pt idx="1442">
                  <c:v>180.68862275449101</c:v>
                </c:pt>
                <c:pt idx="1443">
                  <c:v>183.06244653550041</c:v>
                </c:pt>
                <c:pt idx="1444">
                  <c:v>181.02010265183918</c:v>
                </c:pt>
                <c:pt idx="1445">
                  <c:v>183.51154833190759</c:v>
                </c:pt>
                <c:pt idx="1446">
                  <c:v>181.47989734816082</c:v>
                </c:pt>
                <c:pt idx="1447">
                  <c:v>180.83832335329342</c:v>
                </c:pt>
                <c:pt idx="1448">
                  <c:v>182.90205303678357</c:v>
                </c:pt>
                <c:pt idx="1449">
                  <c:v>190.8147989734816</c:v>
                </c:pt>
                <c:pt idx="1450">
                  <c:v>194.05474764756201</c:v>
                </c:pt>
                <c:pt idx="1451">
                  <c:v>196.51411462788707</c:v>
                </c:pt>
                <c:pt idx="1452">
                  <c:v>196.52480752780153</c:v>
                </c:pt>
                <c:pt idx="1453">
                  <c:v>193.86227544910179</c:v>
                </c:pt>
                <c:pt idx="1454">
                  <c:v>196.61035072711718</c:v>
                </c:pt>
                <c:pt idx="1455">
                  <c:v>191.79854576561164</c:v>
                </c:pt>
                <c:pt idx="1456">
                  <c:v>191.25320786997432</c:v>
                </c:pt>
                <c:pt idx="1457">
                  <c:v>189.75620188195037</c:v>
                </c:pt>
                <c:pt idx="1458">
                  <c:v>183.54362703165097</c:v>
                </c:pt>
                <c:pt idx="1459">
                  <c:v>184.81608212147134</c:v>
                </c:pt>
                <c:pt idx="1460">
                  <c:v>179.9508126603935</c:v>
                </c:pt>
                <c:pt idx="1461">
                  <c:v>183.6077844311377</c:v>
                </c:pt>
                <c:pt idx="1462">
                  <c:v>177.55560307955517</c:v>
                </c:pt>
                <c:pt idx="1463">
                  <c:v>183.10521813515825</c:v>
                </c:pt>
                <c:pt idx="1464">
                  <c:v>187.2754491017964</c:v>
                </c:pt>
                <c:pt idx="1465">
                  <c:v>185.37211291702309</c:v>
                </c:pt>
                <c:pt idx="1466">
                  <c:v>183.58639863130881</c:v>
                </c:pt>
                <c:pt idx="1467">
                  <c:v>186.13130881094952</c:v>
                </c:pt>
                <c:pt idx="1468">
                  <c:v>163.34473909324208</c:v>
                </c:pt>
                <c:pt idx="1469">
                  <c:v>172.61548331907613</c:v>
                </c:pt>
                <c:pt idx="1470">
                  <c:v>171.51411462788707</c:v>
                </c:pt>
                <c:pt idx="1471">
                  <c:v>170.95808383233532</c:v>
                </c:pt>
                <c:pt idx="1472">
                  <c:v>175.08554319931565</c:v>
                </c:pt>
                <c:pt idx="1473">
                  <c:v>183.22284003421728</c:v>
                </c:pt>
                <c:pt idx="1474">
                  <c:v>174.95722840034216</c:v>
                </c:pt>
                <c:pt idx="1475">
                  <c:v>182.88066723695465</c:v>
                </c:pt>
                <c:pt idx="1476">
                  <c:v>185.44696321642428</c:v>
                </c:pt>
                <c:pt idx="1477">
                  <c:v>178.5607356715141</c:v>
                </c:pt>
                <c:pt idx="1478">
                  <c:v>162.3289136013687</c:v>
                </c:pt>
                <c:pt idx="1479">
                  <c:v>180.78485885372112</c:v>
                </c:pt>
                <c:pt idx="1480">
                  <c:v>182.02523524379811</c:v>
                </c:pt>
                <c:pt idx="1481">
                  <c:v>182.46364414029082</c:v>
                </c:pt>
                <c:pt idx="1482">
                  <c:v>184.6022241231822</c:v>
                </c:pt>
                <c:pt idx="1483">
                  <c:v>176.4542343883661</c:v>
                </c:pt>
                <c:pt idx="1484">
                  <c:v>137.6710863986313</c:v>
                </c:pt>
                <c:pt idx="1485">
                  <c:v>186.61248930710008</c:v>
                </c:pt>
                <c:pt idx="1486">
                  <c:v>182.76304533789562</c:v>
                </c:pt>
                <c:pt idx="1487">
                  <c:v>180.92386655260907</c:v>
                </c:pt>
                <c:pt idx="1488">
                  <c:v>182.82720273738238</c:v>
                </c:pt>
                <c:pt idx="1489">
                  <c:v>185.44696321642428</c:v>
                </c:pt>
                <c:pt idx="1490">
                  <c:v>185.53250641573993</c:v>
                </c:pt>
                <c:pt idx="1491">
                  <c:v>184.07827202737383</c:v>
                </c:pt>
                <c:pt idx="1492">
                  <c:v>181.49059024807528</c:v>
                </c:pt>
                <c:pt idx="1493">
                  <c:v>187.26475620188194</c:v>
                </c:pt>
                <c:pt idx="1494">
                  <c:v>184.59153122326774</c:v>
                </c:pt>
                <c:pt idx="1495">
                  <c:v>187.23267750213856</c:v>
                </c:pt>
                <c:pt idx="1496">
                  <c:v>186.36655260906758</c:v>
                </c:pt>
                <c:pt idx="1497">
                  <c:v>188.85799828913599</c:v>
                </c:pt>
                <c:pt idx="1498">
                  <c:v>187.83147989734815</c:v>
                </c:pt>
                <c:pt idx="1499">
                  <c:v>190.16253207869974</c:v>
                </c:pt>
                <c:pt idx="1500">
                  <c:v>185.72497861420015</c:v>
                </c:pt>
                <c:pt idx="1501">
                  <c:v>183.56501283147989</c:v>
                </c:pt>
                <c:pt idx="1502">
                  <c:v>185.79982891360135</c:v>
                </c:pt>
                <c:pt idx="1503">
                  <c:v>192.56843455945253</c:v>
                </c:pt>
                <c:pt idx="1504">
                  <c:v>187.08297690333617</c:v>
                </c:pt>
                <c:pt idx="1505">
                  <c:v>185.60735671514115</c:v>
                </c:pt>
                <c:pt idx="1506">
                  <c:v>176.76432848588536</c:v>
                </c:pt>
                <c:pt idx="1507">
                  <c:v>185.75705731394353</c:v>
                </c:pt>
                <c:pt idx="1508">
                  <c:v>178.97775876817792</c:v>
                </c:pt>
                <c:pt idx="1509">
                  <c:v>172.2733105218135</c:v>
                </c:pt>
                <c:pt idx="1510">
                  <c:v>163.45166809238665</c:v>
                </c:pt>
                <c:pt idx="1511">
                  <c:v>180.28229255774164</c:v>
                </c:pt>
                <c:pt idx="1512">
                  <c:v>180.6458511548332</c:v>
                </c:pt>
                <c:pt idx="1513">
                  <c:v>185.10479041916167</c:v>
                </c:pt>
                <c:pt idx="1514">
                  <c:v>180.14328485885372</c:v>
                </c:pt>
                <c:pt idx="1515">
                  <c:v>176.89264328485885</c:v>
                </c:pt>
                <c:pt idx="1516">
                  <c:v>180.52822925577416</c:v>
                </c:pt>
                <c:pt idx="1517">
                  <c:v>184.19589392643283</c:v>
                </c:pt>
                <c:pt idx="1518">
                  <c:v>184.19589392643283</c:v>
                </c:pt>
                <c:pt idx="1519">
                  <c:v>170.95808383233532</c:v>
                </c:pt>
                <c:pt idx="1520">
                  <c:v>186.05645851154833</c:v>
                </c:pt>
                <c:pt idx="1521">
                  <c:v>190.15183917878528</c:v>
                </c:pt>
                <c:pt idx="1522">
                  <c:v>188.3126603934987</c:v>
                </c:pt>
                <c:pt idx="1523">
                  <c:v>185.4683490162532</c:v>
                </c:pt>
                <c:pt idx="1524">
                  <c:v>184.64499572284004</c:v>
                </c:pt>
                <c:pt idx="1525">
                  <c:v>178.67835757057313</c:v>
                </c:pt>
                <c:pt idx="1526">
                  <c:v>177.65183917878528</c:v>
                </c:pt>
                <c:pt idx="1527">
                  <c:v>172.50855431993156</c:v>
                </c:pt>
                <c:pt idx="1528">
                  <c:v>180.73139435414885</c:v>
                </c:pt>
                <c:pt idx="1529">
                  <c:v>175.33147989734815</c:v>
                </c:pt>
                <c:pt idx="1530">
                  <c:v>179.60863986313086</c:v>
                </c:pt>
                <c:pt idx="1531">
                  <c:v>182.13216424294268</c:v>
                </c:pt>
                <c:pt idx="1532">
                  <c:v>179.90804106073566</c:v>
                </c:pt>
                <c:pt idx="1533">
                  <c:v>181.1591103507271</c:v>
                </c:pt>
                <c:pt idx="1534">
                  <c:v>180.04704875962361</c:v>
                </c:pt>
                <c:pt idx="1535">
                  <c:v>181.47989734816082</c:v>
                </c:pt>
                <c:pt idx="1536">
                  <c:v>174.63644140290847</c:v>
                </c:pt>
                <c:pt idx="1537">
                  <c:v>125.87681779298545</c:v>
                </c:pt>
                <c:pt idx="1538">
                  <c:v>113.02395209580838</c:v>
                </c:pt>
                <c:pt idx="1539">
                  <c:v>131.06287425149699</c:v>
                </c:pt>
                <c:pt idx="1540">
                  <c:v>177.06372968349015</c:v>
                </c:pt>
                <c:pt idx="1541">
                  <c:v>181.81137724550896</c:v>
                </c:pt>
                <c:pt idx="1542">
                  <c:v>180.65654405474763</c:v>
                </c:pt>
                <c:pt idx="1543">
                  <c:v>181.39435414884517</c:v>
                </c:pt>
                <c:pt idx="1544">
                  <c:v>182.23909324208725</c:v>
                </c:pt>
                <c:pt idx="1545">
                  <c:v>182.73096663815227</c:v>
                </c:pt>
                <c:pt idx="1546">
                  <c:v>179.39478186484175</c:v>
                </c:pt>
                <c:pt idx="1547">
                  <c:v>180.85970915312231</c:v>
                </c:pt>
                <c:pt idx="1548">
                  <c:v>180.60307955517536</c:v>
                </c:pt>
                <c:pt idx="1549">
                  <c:v>181.90761334473908</c:v>
                </c:pt>
                <c:pt idx="1550">
                  <c:v>180.54961505560308</c:v>
                </c:pt>
                <c:pt idx="1551">
                  <c:v>182.36740804106071</c:v>
                </c:pt>
                <c:pt idx="1552">
                  <c:v>184.58083832335328</c:v>
                </c:pt>
                <c:pt idx="1553">
                  <c:v>188.06672369546621</c:v>
                </c:pt>
                <c:pt idx="1554">
                  <c:v>179.82249786142</c:v>
                </c:pt>
                <c:pt idx="1555">
                  <c:v>180.5923866552609</c:v>
                </c:pt>
                <c:pt idx="1556">
                  <c:v>181.37296834901625</c:v>
                </c:pt>
                <c:pt idx="1557">
                  <c:v>180.53892215568862</c:v>
                </c:pt>
                <c:pt idx="1558">
                  <c:v>182.1000855431993</c:v>
                </c:pt>
                <c:pt idx="1559">
                  <c:v>177.2027373823781</c:v>
                </c:pt>
                <c:pt idx="1560">
                  <c:v>179.05260906757911</c:v>
                </c:pt>
                <c:pt idx="1561">
                  <c:v>184.27074422583405</c:v>
                </c:pt>
                <c:pt idx="1562">
                  <c:v>184.49529512403763</c:v>
                </c:pt>
                <c:pt idx="1563">
                  <c:v>184.31351582549186</c:v>
                </c:pt>
                <c:pt idx="1564">
                  <c:v>180.47476475620186</c:v>
                </c:pt>
                <c:pt idx="1565">
                  <c:v>185.39349871685201</c:v>
                </c:pt>
                <c:pt idx="1566">
                  <c:v>183.55431993156543</c:v>
                </c:pt>
                <c:pt idx="1567">
                  <c:v>185.36142001710863</c:v>
                </c:pt>
                <c:pt idx="1568">
                  <c:v>184.59153122326774</c:v>
                </c:pt>
                <c:pt idx="1569">
                  <c:v>187.0295124037639</c:v>
                </c:pt>
                <c:pt idx="1570">
                  <c:v>188.45166809238665</c:v>
                </c:pt>
                <c:pt idx="1571">
                  <c:v>186.48417450812659</c:v>
                </c:pt>
                <c:pt idx="1572">
                  <c:v>185.32934131736525</c:v>
                </c:pt>
                <c:pt idx="1573">
                  <c:v>185.2972626176219</c:v>
                </c:pt>
                <c:pt idx="1574">
                  <c:v>177.82292557741658</c:v>
                </c:pt>
                <c:pt idx="1575">
                  <c:v>181.72583404619331</c:v>
                </c:pt>
                <c:pt idx="1576">
                  <c:v>187.40376390076989</c:v>
                </c:pt>
                <c:pt idx="1577">
                  <c:v>188.93284858853721</c:v>
                </c:pt>
                <c:pt idx="1578">
                  <c:v>188.55859709153123</c:v>
                </c:pt>
                <c:pt idx="1579">
                  <c:v>186.14200171086398</c:v>
                </c:pt>
                <c:pt idx="1580">
                  <c:v>182.38879384088963</c:v>
                </c:pt>
                <c:pt idx="1581">
                  <c:v>182.90205303678357</c:v>
                </c:pt>
                <c:pt idx="1582">
                  <c:v>183.71471343028227</c:v>
                </c:pt>
                <c:pt idx="1583">
                  <c:v>184.15312232677502</c:v>
                </c:pt>
                <c:pt idx="1584">
                  <c:v>178.68905047048759</c:v>
                </c:pt>
                <c:pt idx="1585">
                  <c:v>165.1732249786142</c:v>
                </c:pt>
                <c:pt idx="1586">
                  <c:v>183.9071856287425</c:v>
                </c:pt>
                <c:pt idx="1587">
                  <c:v>181.77929854576561</c:v>
                </c:pt>
                <c:pt idx="1588">
                  <c:v>184.00342172797261</c:v>
                </c:pt>
                <c:pt idx="1589">
                  <c:v>182.33532934131736</c:v>
                </c:pt>
                <c:pt idx="1590">
                  <c:v>176.17621899059023</c:v>
                </c:pt>
                <c:pt idx="1591">
                  <c:v>165.14114627887082</c:v>
                </c:pt>
                <c:pt idx="1592">
                  <c:v>166.07142857142856</c:v>
                </c:pt>
                <c:pt idx="1593">
                  <c:v>152.32035928143711</c:v>
                </c:pt>
                <c:pt idx="1594">
                  <c:v>184.53806672369547</c:v>
                </c:pt>
                <c:pt idx="1595">
                  <c:v>185.09409751924721</c:v>
                </c:pt>
                <c:pt idx="1596">
                  <c:v>184.58083832335328</c:v>
                </c:pt>
                <c:pt idx="1597">
                  <c:v>188.24850299401197</c:v>
                </c:pt>
                <c:pt idx="1598">
                  <c:v>187.32891360136867</c:v>
                </c:pt>
                <c:pt idx="1599">
                  <c:v>186.17408041060736</c:v>
                </c:pt>
                <c:pt idx="1600">
                  <c:v>187.99187339606502</c:v>
                </c:pt>
                <c:pt idx="1601">
                  <c:v>190.04491017964071</c:v>
                </c:pt>
                <c:pt idx="1602">
                  <c:v>188.04533789563729</c:v>
                </c:pt>
                <c:pt idx="1603">
                  <c:v>185.47904191616766</c:v>
                </c:pt>
                <c:pt idx="1604">
                  <c:v>186.20615911035071</c:v>
                </c:pt>
                <c:pt idx="1605">
                  <c:v>188.81522668947818</c:v>
                </c:pt>
                <c:pt idx="1606">
                  <c:v>193.60564585115483</c:v>
                </c:pt>
                <c:pt idx="1607">
                  <c:v>192.24764756201881</c:v>
                </c:pt>
                <c:pt idx="1608">
                  <c:v>176.43284858853721</c:v>
                </c:pt>
                <c:pt idx="1609">
                  <c:v>169.46107784431138</c:v>
                </c:pt>
                <c:pt idx="1610">
                  <c:v>158.63986313088108</c:v>
                </c:pt>
                <c:pt idx="1611">
                  <c:v>155.26090675791275</c:v>
                </c:pt>
                <c:pt idx="1612">
                  <c:v>141.8092386655261</c:v>
                </c:pt>
                <c:pt idx="1613">
                  <c:v>119.93156544054747</c:v>
                </c:pt>
                <c:pt idx="1614">
                  <c:v>114.34987168520102</c:v>
                </c:pt>
                <c:pt idx="1615">
                  <c:v>109.46321642429426</c:v>
                </c:pt>
                <c:pt idx="1616">
                  <c:v>86.313088109495297</c:v>
                </c:pt>
                <c:pt idx="1617">
                  <c:v>27.972626176218988</c:v>
                </c:pt>
                <c:pt idx="1618">
                  <c:v>91.926860564585112</c:v>
                </c:pt>
                <c:pt idx="1619">
                  <c:v>129.22369546621044</c:v>
                </c:pt>
                <c:pt idx="1620">
                  <c:v>147.9683490162532</c:v>
                </c:pt>
                <c:pt idx="1621">
                  <c:v>147.87211291702309</c:v>
                </c:pt>
                <c:pt idx="1622">
                  <c:v>148.96278870829769</c:v>
                </c:pt>
                <c:pt idx="1623">
                  <c:v>161.15269461077844</c:v>
                </c:pt>
                <c:pt idx="1624">
                  <c:v>181.86484174508126</c:v>
                </c:pt>
                <c:pt idx="1625">
                  <c:v>182.50641573994866</c:v>
                </c:pt>
                <c:pt idx="1626">
                  <c:v>185.51112061591104</c:v>
                </c:pt>
                <c:pt idx="1627">
                  <c:v>187.41445680068435</c:v>
                </c:pt>
                <c:pt idx="1628">
                  <c:v>182.21770744225833</c:v>
                </c:pt>
                <c:pt idx="1629">
                  <c:v>182.07869974337041</c:v>
                </c:pt>
                <c:pt idx="1630">
                  <c:v>184.76261762189904</c:v>
                </c:pt>
                <c:pt idx="1631">
                  <c:v>183.25491873396064</c:v>
                </c:pt>
                <c:pt idx="1632">
                  <c:v>185.85329341317365</c:v>
                </c:pt>
                <c:pt idx="1633">
                  <c:v>174.37981180496149</c:v>
                </c:pt>
                <c:pt idx="1634">
                  <c:v>129.75834046193327</c:v>
                </c:pt>
                <c:pt idx="1635">
                  <c:v>118.91573994867407</c:v>
                </c:pt>
                <c:pt idx="1636">
                  <c:v>88.002566295979463</c:v>
                </c:pt>
                <c:pt idx="1637">
                  <c:v>151.31522668947818</c:v>
                </c:pt>
                <c:pt idx="1638">
                  <c:v>126.13344739093242</c:v>
                </c:pt>
                <c:pt idx="1639">
                  <c:v>136.1633875106929</c:v>
                </c:pt>
                <c:pt idx="1640">
                  <c:v>40.804106073567148</c:v>
                </c:pt>
                <c:pt idx="1641">
                  <c:v>90.333618477331044</c:v>
                </c:pt>
                <c:pt idx="1642">
                  <c:v>178.28272027373822</c:v>
                </c:pt>
                <c:pt idx="1643">
                  <c:v>189.08254918733959</c:v>
                </c:pt>
                <c:pt idx="1644">
                  <c:v>184.18520102651837</c:v>
                </c:pt>
                <c:pt idx="1645">
                  <c:v>171.79213002566294</c:v>
                </c:pt>
                <c:pt idx="1646">
                  <c:v>162.36099230111205</c:v>
                </c:pt>
                <c:pt idx="1647">
                  <c:v>180.27159965782718</c:v>
                </c:pt>
                <c:pt idx="1648">
                  <c:v>186.93327630453379</c:v>
                </c:pt>
                <c:pt idx="1649">
                  <c:v>185.94952951240376</c:v>
                </c:pt>
                <c:pt idx="1650">
                  <c:v>166.84131736526945</c:v>
                </c:pt>
                <c:pt idx="1651">
                  <c:v>156.07356715141145</c:v>
                </c:pt>
                <c:pt idx="1652">
                  <c:v>150.87681779298546</c:v>
                </c:pt>
                <c:pt idx="1653">
                  <c:v>139.9486740804106</c:v>
                </c:pt>
                <c:pt idx="1654">
                  <c:v>154.82249786142</c:v>
                </c:pt>
                <c:pt idx="1655">
                  <c:v>158.38323353293413</c:v>
                </c:pt>
                <c:pt idx="1656">
                  <c:v>156.75791274593669</c:v>
                </c:pt>
                <c:pt idx="1657">
                  <c:v>160.10479041916167</c:v>
                </c:pt>
                <c:pt idx="1658">
                  <c:v>154.2557741659538</c:v>
                </c:pt>
                <c:pt idx="1659">
                  <c:v>143.37040205303677</c:v>
                </c:pt>
                <c:pt idx="1660">
                  <c:v>139.46749358426004</c:v>
                </c:pt>
                <c:pt idx="1661">
                  <c:v>137.21129170230967</c:v>
                </c:pt>
                <c:pt idx="1662">
                  <c:v>137.37168520102651</c:v>
                </c:pt>
                <c:pt idx="1663">
                  <c:v>137.10436270316509</c:v>
                </c:pt>
                <c:pt idx="1664">
                  <c:v>137.93840889649272</c:v>
                </c:pt>
                <c:pt idx="1665">
                  <c:v>138.62275449101793</c:v>
                </c:pt>
                <c:pt idx="1666">
                  <c:v>139.01839178785283</c:v>
                </c:pt>
                <c:pt idx="1667">
                  <c:v>138.1950384944397</c:v>
                </c:pt>
                <c:pt idx="1668">
                  <c:v>134.62360992301112</c:v>
                </c:pt>
                <c:pt idx="1669">
                  <c:v>131.88622754491018</c:v>
                </c:pt>
                <c:pt idx="1670">
                  <c:v>138.41958939264327</c:v>
                </c:pt>
                <c:pt idx="1671">
                  <c:v>137.51069289991446</c:v>
                </c:pt>
                <c:pt idx="1672">
                  <c:v>137.07228400342171</c:v>
                </c:pt>
                <c:pt idx="1673">
                  <c:v>139.48887938408893</c:v>
                </c:pt>
                <c:pt idx="1674">
                  <c:v>137.2754491017964</c:v>
                </c:pt>
                <c:pt idx="1675">
                  <c:v>134.3562874251497</c:v>
                </c:pt>
                <c:pt idx="1676">
                  <c:v>134.00342172797261</c:v>
                </c:pt>
                <c:pt idx="1677">
                  <c:v>137.41445680068432</c:v>
                </c:pt>
                <c:pt idx="1678">
                  <c:v>142.81437125748502</c:v>
                </c:pt>
                <c:pt idx="1679">
                  <c:v>134.71984602224123</c:v>
                </c:pt>
                <c:pt idx="1680">
                  <c:v>136.90119760479041</c:v>
                </c:pt>
                <c:pt idx="1681">
                  <c:v>137.42514970059881</c:v>
                </c:pt>
                <c:pt idx="1682">
                  <c:v>136.91189050470484</c:v>
                </c:pt>
                <c:pt idx="1683">
                  <c:v>136.69803250641573</c:v>
                </c:pt>
                <c:pt idx="1684">
                  <c:v>138.53721129170231</c:v>
                </c:pt>
                <c:pt idx="1685">
                  <c:v>137.20059880239521</c:v>
                </c:pt>
                <c:pt idx="1686">
                  <c:v>136.86911890504703</c:v>
                </c:pt>
                <c:pt idx="1687">
                  <c:v>138.87938408896491</c:v>
                </c:pt>
                <c:pt idx="1688">
                  <c:v>137.30752780153978</c:v>
                </c:pt>
                <c:pt idx="1689">
                  <c:v>149.3049615055603</c:v>
                </c:pt>
                <c:pt idx="1690">
                  <c:v>163.69760479041915</c:v>
                </c:pt>
                <c:pt idx="1691">
                  <c:v>161.98674080410606</c:v>
                </c:pt>
                <c:pt idx="1692">
                  <c:v>152.41659538066722</c:v>
                </c:pt>
                <c:pt idx="1693">
                  <c:v>140.66509837467922</c:v>
                </c:pt>
                <c:pt idx="1694">
                  <c:v>157.06800684345595</c:v>
                </c:pt>
                <c:pt idx="1695">
                  <c:v>151.89264328485885</c:v>
                </c:pt>
                <c:pt idx="1696">
                  <c:v>164.7027373823781</c:v>
                </c:pt>
                <c:pt idx="1697">
                  <c:v>169.49315654405473</c:v>
                </c:pt>
                <c:pt idx="1698">
                  <c:v>146.76005132591959</c:v>
                </c:pt>
                <c:pt idx="1699">
                  <c:v>138.70829769033361</c:v>
                </c:pt>
                <c:pt idx="1700">
                  <c:v>141.37082976903335</c:v>
                </c:pt>
                <c:pt idx="1701">
                  <c:v>170.11334473909324</c:v>
                </c:pt>
                <c:pt idx="1702">
                  <c:v>179.4803250641574</c:v>
                </c:pt>
                <c:pt idx="1703">
                  <c:v>184.74123182207015</c:v>
                </c:pt>
                <c:pt idx="1704">
                  <c:v>189.09324208725405</c:v>
                </c:pt>
                <c:pt idx="1705">
                  <c:v>191.12489307100086</c:v>
                </c:pt>
                <c:pt idx="1706">
                  <c:v>189.08254918733959</c:v>
                </c:pt>
                <c:pt idx="1707">
                  <c:v>187.76732249786141</c:v>
                </c:pt>
                <c:pt idx="1708">
                  <c:v>191.49914456800684</c:v>
                </c:pt>
                <c:pt idx="1709">
                  <c:v>197.2733105218135</c:v>
                </c:pt>
                <c:pt idx="1710">
                  <c:v>196.43926432848588</c:v>
                </c:pt>
                <c:pt idx="1711">
                  <c:v>195.64798973481606</c:v>
                </c:pt>
                <c:pt idx="1712">
                  <c:v>198.11804961505558</c:v>
                </c:pt>
                <c:pt idx="1713">
                  <c:v>196.22540633019673</c:v>
                </c:pt>
                <c:pt idx="1714">
                  <c:v>196.65312232677502</c:v>
                </c:pt>
                <c:pt idx="1715">
                  <c:v>191.09281437125748</c:v>
                </c:pt>
                <c:pt idx="1716">
                  <c:v>185.01924721984602</c:v>
                </c:pt>
                <c:pt idx="1717">
                  <c:v>187.07228400342171</c:v>
                </c:pt>
                <c:pt idx="1718">
                  <c:v>183.53293413173651</c:v>
                </c:pt>
                <c:pt idx="1719">
                  <c:v>185.89606501283146</c:v>
                </c:pt>
                <c:pt idx="1720">
                  <c:v>186.12061591103506</c:v>
                </c:pt>
                <c:pt idx="1721">
                  <c:v>186.03507271171941</c:v>
                </c:pt>
                <c:pt idx="1722">
                  <c:v>187.2754491017964</c:v>
                </c:pt>
                <c:pt idx="1723">
                  <c:v>185.97091531223268</c:v>
                </c:pt>
                <c:pt idx="1724">
                  <c:v>186.71941830624465</c:v>
                </c:pt>
                <c:pt idx="1725">
                  <c:v>181.22326775021384</c:v>
                </c:pt>
                <c:pt idx="1726">
                  <c:v>184.17450812660394</c:v>
                </c:pt>
                <c:pt idx="1727">
                  <c:v>188.3126603934987</c:v>
                </c:pt>
                <c:pt idx="1728">
                  <c:v>185.27587681779298</c:v>
                </c:pt>
                <c:pt idx="1729">
                  <c:v>180.97733105218134</c:v>
                </c:pt>
                <c:pt idx="1730">
                  <c:v>182.97690333618476</c:v>
                </c:pt>
                <c:pt idx="1731">
                  <c:v>184.91231822070145</c:v>
                </c:pt>
                <c:pt idx="1732">
                  <c:v>185.87467921300257</c:v>
                </c:pt>
                <c:pt idx="1733">
                  <c:v>190.45124037639007</c:v>
                </c:pt>
                <c:pt idx="1734">
                  <c:v>186.35585970915312</c:v>
                </c:pt>
                <c:pt idx="1735">
                  <c:v>183.03036783575706</c:v>
                </c:pt>
                <c:pt idx="1736">
                  <c:v>156.83276304533788</c:v>
                </c:pt>
                <c:pt idx="1737">
                  <c:v>175.66295979469632</c:v>
                </c:pt>
                <c:pt idx="1738">
                  <c:v>157.4957228400342</c:v>
                </c:pt>
                <c:pt idx="1739">
                  <c:v>136.06715141146279</c:v>
                </c:pt>
                <c:pt idx="1740">
                  <c:v>147.18776732249785</c:v>
                </c:pt>
                <c:pt idx="1741">
                  <c:v>182.14285714285714</c:v>
                </c:pt>
                <c:pt idx="1742">
                  <c:v>179.26646706586826</c:v>
                </c:pt>
                <c:pt idx="1743">
                  <c:v>181.42643284858852</c:v>
                </c:pt>
                <c:pt idx="1744">
                  <c:v>177.15996578272026</c:v>
                </c:pt>
                <c:pt idx="1745">
                  <c:v>175.27801539777587</c:v>
                </c:pt>
                <c:pt idx="1746">
                  <c:v>171.6317365269461</c:v>
                </c:pt>
                <c:pt idx="1747">
                  <c:v>175.36355859709153</c:v>
                </c:pt>
                <c:pt idx="1748">
                  <c:v>179.0098374679213</c:v>
                </c:pt>
                <c:pt idx="1749">
                  <c:v>180.7634730538922</c:v>
                </c:pt>
                <c:pt idx="1750">
                  <c:v>181.46920444824636</c:v>
                </c:pt>
                <c:pt idx="1751">
                  <c:v>184.43113772455089</c:v>
                </c:pt>
                <c:pt idx="1752">
                  <c:v>172.03806672369547</c:v>
                </c:pt>
                <c:pt idx="1753">
                  <c:v>163.64414029084688</c:v>
                </c:pt>
                <c:pt idx="1754">
                  <c:v>167.4508126603935</c:v>
                </c:pt>
                <c:pt idx="1755">
                  <c:v>168.57356715141145</c:v>
                </c:pt>
                <c:pt idx="1756">
                  <c:v>175.1710863986313</c:v>
                </c:pt>
                <c:pt idx="1757">
                  <c:v>182.42087254063301</c:v>
                </c:pt>
                <c:pt idx="1758">
                  <c:v>179.86526946107784</c:v>
                </c:pt>
                <c:pt idx="1759">
                  <c:v>180.15397775876818</c:v>
                </c:pt>
                <c:pt idx="1760">
                  <c:v>165.40846877673224</c:v>
                </c:pt>
                <c:pt idx="1761">
                  <c:v>131.34088964927287</c:v>
                </c:pt>
                <c:pt idx="1762">
                  <c:v>105.65654405474764</c:v>
                </c:pt>
                <c:pt idx="1763">
                  <c:v>160.87467921300257</c:v>
                </c:pt>
                <c:pt idx="1764">
                  <c:v>190.00213857998287</c:v>
                </c:pt>
                <c:pt idx="1765">
                  <c:v>179.1809238665526</c:v>
                </c:pt>
                <c:pt idx="1766">
                  <c:v>179.8973481608212</c:v>
                </c:pt>
                <c:pt idx="1767">
                  <c:v>180.1218990590248</c:v>
                </c:pt>
                <c:pt idx="1768">
                  <c:v>180.89178785286569</c:v>
                </c:pt>
                <c:pt idx="1769">
                  <c:v>184.24935842600513</c:v>
                </c:pt>
                <c:pt idx="1770">
                  <c:v>185.96022241231822</c:v>
                </c:pt>
                <c:pt idx="1771">
                  <c:v>178.57142857142856</c:v>
                </c:pt>
                <c:pt idx="1772">
                  <c:v>179.66210436270316</c:v>
                </c:pt>
                <c:pt idx="1773">
                  <c:v>183.94995722840034</c:v>
                </c:pt>
                <c:pt idx="1774">
                  <c:v>188.68691189050469</c:v>
                </c:pt>
                <c:pt idx="1775">
                  <c:v>190.03421727972625</c:v>
                </c:pt>
                <c:pt idx="1776">
                  <c:v>181.87553464499572</c:v>
                </c:pt>
                <c:pt idx="1777">
                  <c:v>184.93370402053037</c:v>
                </c:pt>
                <c:pt idx="1778">
                  <c:v>182.78443113772454</c:v>
                </c:pt>
                <c:pt idx="1779">
                  <c:v>151.56116338751067</c:v>
                </c:pt>
                <c:pt idx="1780">
                  <c:v>138.48374679213001</c:v>
                </c:pt>
                <c:pt idx="1781">
                  <c:v>140.39777587681778</c:v>
                </c:pt>
                <c:pt idx="1782">
                  <c:v>140.88964927288279</c:v>
                </c:pt>
                <c:pt idx="1783">
                  <c:v>141.37082976903335</c:v>
                </c:pt>
                <c:pt idx="1784">
                  <c:v>141.27459366980324</c:v>
                </c:pt>
                <c:pt idx="1785">
                  <c:v>148.12874251497004</c:v>
                </c:pt>
                <c:pt idx="1786">
                  <c:v>138.16295979469632</c:v>
                </c:pt>
                <c:pt idx="1787">
                  <c:v>133.23353293413172</c:v>
                </c:pt>
                <c:pt idx="1788">
                  <c:v>138.1415739948674</c:v>
                </c:pt>
                <c:pt idx="1789">
                  <c:v>139.38195038494439</c:v>
                </c:pt>
                <c:pt idx="1790">
                  <c:v>142.32249786142</c:v>
                </c:pt>
                <c:pt idx="1791">
                  <c:v>139.0611633875107</c:v>
                </c:pt>
                <c:pt idx="1792">
                  <c:v>140.48331907613343</c:v>
                </c:pt>
                <c:pt idx="1793">
                  <c:v>141.13558597091532</c:v>
                </c:pt>
                <c:pt idx="1794">
                  <c:v>141.10350727117194</c:v>
                </c:pt>
                <c:pt idx="1795">
                  <c:v>141.05004277159966</c:v>
                </c:pt>
                <c:pt idx="1796">
                  <c:v>144.77117194183063</c:v>
                </c:pt>
                <c:pt idx="1797">
                  <c:v>146.19332763045338</c:v>
                </c:pt>
                <c:pt idx="1798">
                  <c:v>143.28485885372112</c:v>
                </c:pt>
                <c:pt idx="1799">
                  <c:v>144.09751924721985</c:v>
                </c:pt>
                <c:pt idx="1800">
                  <c:v>138.93284858853721</c:v>
                </c:pt>
                <c:pt idx="1801">
                  <c:v>141.8092386655261</c:v>
                </c:pt>
                <c:pt idx="1802">
                  <c:v>153.89221556886227</c:v>
                </c:pt>
                <c:pt idx="1803">
                  <c:v>154.82249786142</c:v>
                </c:pt>
                <c:pt idx="1804">
                  <c:v>173.27844311377245</c:v>
                </c:pt>
                <c:pt idx="1805">
                  <c:v>177.8443113772455</c:v>
                </c:pt>
                <c:pt idx="1806">
                  <c:v>196.22540633019673</c:v>
                </c:pt>
                <c:pt idx="1807">
                  <c:v>186.65526090675792</c:v>
                </c:pt>
                <c:pt idx="1808">
                  <c:v>188.03464499572283</c:v>
                </c:pt>
                <c:pt idx="1809">
                  <c:v>185.00855431993156</c:v>
                </c:pt>
                <c:pt idx="1810">
                  <c:v>167.17279726261762</c:v>
                </c:pt>
                <c:pt idx="1811">
                  <c:v>132.76304533789562</c:v>
                </c:pt>
                <c:pt idx="1812">
                  <c:v>189.90590248075276</c:v>
                </c:pt>
                <c:pt idx="1813">
                  <c:v>190.3443113772455</c:v>
                </c:pt>
                <c:pt idx="1814">
                  <c:v>183.92857142857142</c:v>
                </c:pt>
                <c:pt idx="1815">
                  <c:v>184.63430282292558</c:v>
                </c:pt>
                <c:pt idx="1816">
                  <c:v>185.52181351582547</c:v>
                </c:pt>
                <c:pt idx="1817">
                  <c:v>184.91231822070145</c:v>
                </c:pt>
                <c:pt idx="1818">
                  <c:v>189.0076988879384</c:v>
                </c:pt>
                <c:pt idx="1819">
                  <c:v>188.20573139435413</c:v>
                </c:pt>
                <c:pt idx="1820">
                  <c:v>187.15782720273737</c:v>
                </c:pt>
                <c:pt idx="1821">
                  <c:v>184.18520102651837</c:v>
                </c:pt>
                <c:pt idx="1822">
                  <c:v>185.31864841745082</c:v>
                </c:pt>
                <c:pt idx="1823">
                  <c:v>182.55988023952094</c:v>
                </c:pt>
                <c:pt idx="1824">
                  <c:v>184.40975192472197</c:v>
                </c:pt>
                <c:pt idx="1825">
                  <c:v>186.08853721129168</c:v>
                </c:pt>
                <c:pt idx="1826">
                  <c:v>183.35115483319075</c:v>
                </c:pt>
                <c:pt idx="1827">
                  <c:v>184.8267750213858</c:v>
                </c:pt>
                <c:pt idx="1828">
                  <c:v>183.03036783575706</c:v>
                </c:pt>
                <c:pt idx="1829">
                  <c:v>185.48973481608212</c:v>
                </c:pt>
                <c:pt idx="1830">
                  <c:v>182.63473053892216</c:v>
                </c:pt>
                <c:pt idx="1831">
                  <c:v>184.3028229255774</c:v>
                </c:pt>
                <c:pt idx="1832">
                  <c:v>190.61163387510692</c:v>
                </c:pt>
                <c:pt idx="1833">
                  <c:v>197.19846022241231</c:v>
                </c:pt>
                <c:pt idx="1834">
                  <c:v>192.01240376390075</c:v>
                </c:pt>
                <c:pt idx="1835">
                  <c:v>184.03550042771599</c:v>
                </c:pt>
                <c:pt idx="1836">
                  <c:v>187.14713430282291</c:v>
                </c:pt>
                <c:pt idx="1837">
                  <c:v>185.55389221556885</c:v>
                </c:pt>
                <c:pt idx="1838">
                  <c:v>185.84260051325919</c:v>
                </c:pt>
                <c:pt idx="1839">
                  <c:v>183.23353293413172</c:v>
                </c:pt>
                <c:pt idx="1840">
                  <c:v>183.25491873396064</c:v>
                </c:pt>
                <c:pt idx="1841">
                  <c:v>182.70958083832335</c:v>
                </c:pt>
                <c:pt idx="1842">
                  <c:v>181.31950384944395</c:v>
                </c:pt>
                <c:pt idx="1843">
                  <c:v>180.01497005988023</c:v>
                </c:pt>
                <c:pt idx="1844">
                  <c:v>181.1591103507271</c:v>
                </c:pt>
                <c:pt idx="1845">
                  <c:v>189.09324208725405</c:v>
                </c:pt>
                <c:pt idx="1846">
                  <c:v>190.77202737382376</c:v>
                </c:pt>
                <c:pt idx="1847">
                  <c:v>188.38751069289989</c:v>
                </c:pt>
                <c:pt idx="1848">
                  <c:v>182.12147134302822</c:v>
                </c:pt>
                <c:pt idx="1849">
                  <c:v>180.65654405474763</c:v>
                </c:pt>
                <c:pt idx="1850">
                  <c:v>179.36270316509837</c:v>
                </c:pt>
                <c:pt idx="1851">
                  <c:v>179.43755346449956</c:v>
                </c:pt>
                <c:pt idx="1852">
                  <c:v>178.27202737382376</c:v>
                </c:pt>
                <c:pt idx="1853">
                  <c:v>179.53378956372967</c:v>
                </c:pt>
                <c:pt idx="1854">
                  <c:v>183.00898203592814</c:v>
                </c:pt>
                <c:pt idx="1855">
                  <c:v>181.19118905047048</c:v>
                </c:pt>
                <c:pt idx="1856">
                  <c:v>184.33490162532078</c:v>
                </c:pt>
                <c:pt idx="1857">
                  <c:v>181.76860564585115</c:v>
                </c:pt>
                <c:pt idx="1858">
                  <c:v>177.60906757912744</c:v>
                </c:pt>
                <c:pt idx="1859">
                  <c:v>159.55945252352439</c:v>
                </c:pt>
                <c:pt idx="1860">
                  <c:v>137.73524379811803</c:v>
                </c:pt>
                <c:pt idx="1861">
                  <c:v>135.61804961505558</c:v>
                </c:pt>
                <c:pt idx="1862">
                  <c:v>135.78913601368691</c:v>
                </c:pt>
                <c:pt idx="1863">
                  <c:v>135.88537211291703</c:v>
                </c:pt>
                <c:pt idx="1864">
                  <c:v>135.92814371257484</c:v>
                </c:pt>
                <c:pt idx="1865">
                  <c:v>153.1437125748503</c:v>
                </c:pt>
                <c:pt idx="1866">
                  <c:v>188.67621899059023</c:v>
                </c:pt>
                <c:pt idx="1867">
                  <c:v>186.06715141146279</c:v>
                </c:pt>
                <c:pt idx="1868">
                  <c:v>170.58383233532933</c:v>
                </c:pt>
                <c:pt idx="1869">
                  <c:v>177.55560307955517</c:v>
                </c:pt>
                <c:pt idx="1870">
                  <c:v>178.82805816937554</c:v>
                </c:pt>
                <c:pt idx="1871">
                  <c:v>181.22326775021384</c:v>
                </c:pt>
                <c:pt idx="1872">
                  <c:v>178.88152266894781</c:v>
                </c:pt>
                <c:pt idx="1873">
                  <c:v>175.84473909324208</c:v>
                </c:pt>
                <c:pt idx="1874">
                  <c:v>182.60265183917878</c:v>
                </c:pt>
                <c:pt idx="1875">
                  <c:v>182.38879384088963</c:v>
                </c:pt>
                <c:pt idx="1876">
                  <c:v>184.88023952095807</c:v>
                </c:pt>
                <c:pt idx="1877">
                  <c:v>179.09538066723695</c:v>
                </c:pt>
                <c:pt idx="1878">
                  <c:v>177.76946107784431</c:v>
                </c:pt>
                <c:pt idx="1879">
                  <c:v>180.68862275449101</c:v>
                </c:pt>
                <c:pt idx="1880">
                  <c:v>183.76817792985457</c:v>
                </c:pt>
                <c:pt idx="1881">
                  <c:v>181.91830624465354</c:v>
                </c:pt>
                <c:pt idx="1882">
                  <c:v>181.2874251497006</c:v>
                </c:pt>
                <c:pt idx="1883">
                  <c:v>178.43242087254063</c:v>
                </c:pt>
                <c:pt idx="1884">
                  <c:v>169.26860564585115</c:v>
                </c:pt>
                <c:pt idx="1885">
                  <c:v>149.14456800684346</c:v>
                </c:pt>
                <c:pt idx="1886">
                  <c:v>136.66595380667238</c:v>
                </c:pt>
                <c:pt idx="1887">
                  <c:v>143.23139435414885</c:v>
                </c:pt>
                <c:pt idx="1888">
                  <c:v>163.18434559452524</c:v>
                </c:pt>
                <c:pt idx="1889">
                  <c:v>186.52694610778443</c:v>
                </c:pt>
                <c:pt idx="1890">
                  <c:v>189.24294268605644</c:v>
                </c:pt>
                <c:pt idx="1891">
                  <c:v>186.24893071000855</c:v>
                </c:pt>
                <c:pt idx="1892">
                  <c:v>183.46877673224978</c:v>
                </c:pt>
                <c:pt idx="1893">
                  <c:v>183.58639863130881</c:v>
                </c:pt>
                <c:pt idx="1894">
                  <c:v>185.11548331907613</c:v>
                </c:pt>
                <c:pt idx="1895">
                  <c:v>186.43071000855431</c:v>
                </c:pt>
                <c:pt idx="1896">
                  <c:v>189.24294268605644</c:v>
                </c:pt>
                <c:pt idx="1897">
                  <c:v>187.75662959794695</c:v>
                </c:pt>
                <c:pt idx="1898">
                  <c:v>187.69247219846022</c:v>
                </c:pt>
                <c:pt idx="1899">
                  <c:v>190.84687767322498</c:v>
                </c:pt>
                <c:pt idx="1900">
                  <c:v>189.52095808383231</c:v>
                </c:pt>
                <c:pt idx="1901">
                  <c:v>184.12104362703164</c:v>
                </c:pt>
                <c:pt idx="1902">
                  <c:v>178.30410607356714</c:v>
                </c:pt>
                <c:pt idx="1903">
                  <c:v>186.35585970915312</c:v>
                </c:pt>
                <c:pt idx="1904">
                  <c:v>183.21214713430282</c:v>
                </c:pt>
                <c:pt idx="1905">
                  <c:v>186.2810094097519</c:v>
                </c:pt>
                <c:pt idx="1906">
                  <c:v>182.55988023952094</c:v>
                </c:pt>
                <c:pt idx="1907">
                  <c:v>185.86398631308811</c:v>
                </c:pt>
                <c:pt idx="1908">
                  <c:v>180.3464499572284</c:v>
                </c:pt>
                <c:pt idx="1909">
                  <c:v>180.35714285714286</c:v>
                </c:pt>
                <c:pt idx="1910">
                  <c:v>179.44824636441402</c:v>
                </c:pt>
                <c:pt idx="1911">
                  <c:v>180.91317365269461</c:v>
                </c:pt>
                <c:pt idx="1912">
                  <c:v>179.92942686056458</c:v>
                </c:pt>
                <c:pt idx="1913">
                  <c:v>179.11676646706587</c:v>
                </c:pt>
                <c:pt idx="1914">
                  <c:v>180.30367835757056</c:v>
                </c:pt>
                <c:pt idx="1915">
                  <c:v>183.35115483319075</c:v>
                </c:pt>
                <c:pt idx="1916">
                  <c:v>184.64499572284004</c:v>
                </c:pt>
                <c:pt idx="1917">
                  <c:v>184.03550042771599</c:v>
                </c:pt>
                <c:pt idx="1918">
                  <c:v>185.56458511548331</c:v>
                </c:pt>
                <c:pt idx="1919">
                  <c:v>186.59110350727116</c:v>
                </c:pt>
                <c:pt idx="1920">
                  <c:v>187.76732249786141</c:v>
                </c:pt>
                <c:pt idx="1921">
                  <c:v>185.11548331907613</c:v>
                </c:pt>
                <c:pt idx="1922">
                  <c:v>187.95979469632164</c:v>
                </c:pt>
                <c:pt idx="1923">
                  <c:v>185.07271171941829</c:v>
                </c:pt>
                <c:pt idx="1924">
                  <c:v>187.66039349871684</c:v>
                </c:pt>
                <c:pt idx="1925">
                  <c:v>186.86911890504703</c:v>
                </c:pt>
                <c:pt idx="1926">
                  <c:v>188.02395209580837</c:v>
                </c:pt>
                <c:pt idx="1927">
                  <c:v>188.12018819503848</c:v>
                </c:pt>
                <c:pt idx="1928">
                  <c:v>191.31736526946108</c:v>
                </c:pt>
                <c:pt idx="1929">
                  <c:v>190.04491017964071</c:v>
                </c:pt>
                <c:pt idx="1930">
                  <c:v>183.47946963216424</c:v>
                </c:pt>
                <c:pt idx="1931">
                  <c:v>185.81052181351581</c:v>
                </c:pt>
                <c:pt idx="1932">
                  <c:v>180.65654405474763</c:v>
                </c:pt>
                <c:pt idx="1933">
                  <c:v>177.35243798118049</c:v>
                </c:pt>
                <c:pt idx="1934">
                  <c:v>182.05731394354149</c:v>
                </c:pt>
                <c:pt idx="1935">
                  <c:v>182.70958083832335</c:v>
                </c:pt>
                <c:pt idx="1936">
                  <c:v>184.49529512403763</c:v>
                </c:pt>
                <c:pt idx="1937">
                  <c:v>183.52224123182205</c:v>
                </c:pt>
                <c:pt idx="1938">
                  <c:v>180.73139435414885</c:v>
                </c:pt>
                <c:pt idx="1939">
                  <c:v>190.94311377245509</c:v>
                </c:pt>
                <c:pt idx="1940">
                  <c:v>188.51582549187339</c:v>
                </c:pt>
                <c:pt idx="1941">
                  <c:v>185.70359281437126</c:v>
                </c:pt>
                <c:pt idx="1942">
                  <c:v>187.04020530367833</c:v>
                </c:pt>
                <c:pt idx="1943">
                  <c:v>179.20230966638152</c:v>
                </c:pt>
                <c:pt idx="1944">
                  <c:v>186.30239520958082</c:v>
                </c:pt>
                <c:pt idx="1945">
                  <c:v>187.42514970059878</c:v>
                </c:pt>
                <c:pt idx="1946">
                  <c:v>186.37724550898201</c:v>
                </c:pt>
                <c:pt idx="1947">
                  <c:v>193.79811804961506</c:v>
                </c:pt>
                <c:pt idx="1948">
                  <c:v>188.66552609067577</c:v>
                </c:pt>
                <c:pt idx="1949">
                  <c:v>187.06159110350725</c:v>
                </c:pt>
                <c:pt idx="1950">
                  <c:v>181.82207014542342</c:v>
                </c:pt>
                <c:pt idx="1951">
                  <c:v>195.55175363558595</c:v>
                </c:pt>
                <c:pt idx="1952">
                  <c:v>198.73823781009409</c:v>
                </c:pt>
                <c:pt idx="1953">
                  <c:v>196.93113772455089</c:v>
                </c:pt>
                <c:pt idx="1954">
                  <c:v>193.84088964927287</c:v>
                </c:pt>
                <c:pt idx="1955">
                  <c:v>193.0175363558597</c:v>
                </c:pt>
                <c:pt idx="1956">
                  <c:v>192.56843455945253</c:v>
                </c:pt>
                <c:pt idx="1957">
                  <c:v>192.20487596236097</c:v>
                </c:pt>
                <c:pt idx="1958">
                  <c:v>185.37211291702309</c:v>
                </c:pt>
                <c:pt idx="1959">
                  <c:v>184.47390932420871</c:v>
                </c:pt>
                <c:pt idx="1960">
                  <c:v>185.56458511548331</c:v>
                </c:pt>
                <c:pt idx="1961">
                  <c:v>191.76646706586826</c:v>
                </c:pt>
                <c:pt idx="1962">
                  <c:v>188.32335329341316</c:v>
                </c:pt>
                <c:pt idx="1963">
                  <c:v>162.16852010265183</c:v>
                </c:pt>
                <c:pt idx="1964">
                  <c:v>186.5804106073567</c:v>
                </c:pt>
                <c:pt idx="1965">
                  <c:v>191.31736526946108</c:v>
                </c:pt>
                <c:pt idx="1966">
                  <c:v>188.12018819503848</c:v>
                </c:pt>
                <c:pt idx="1967">
                  <c:v>187.64970059880238</c:v>
                </c:pt>
                <c:pt idx="1968">
                  <c:v>185.88537211291703</c:v>
                </c:pt>
                <c:pt idx="1969">
                  <c:v>188.33404619332762</c:v>
                </c:pt>
                <c:pt idx="1970">
                  <c:v>185.61804961505558</c:v>
                </c:pt>
                <c:pt idx="1971">
                  <c:v>190.01283147989733</c:v>
                </c:pt>
                <c:pt idx="1972">
                  <c:v>186.14200171086398</c:v>
                </c:pt>
                <c:pt idx="1973">
                  <c:v>188.89007698887937</c:v>
                </c:pt>
                <c:pt idx="1974">
                  <c:v>190.91103507271171</c:v>
                </c:pt>
                <c:pt idx="1975">
                  <c:v>193.59495295124037</c:v>
                </c:pt>
                <c:pt idx="1976">
                  <c:v>187.59623609923011</c:v>
                </c:pt>
                <c:pt idx="1977">
                  <c:v>189.85243798118049</c:v>
                </c:pt>
                <c:pt idx="1978">
                  <c:v>191.12489307100086</c:v>
                </c:pt>
                <c:pt idx="1979">
                  <c:v>195.72284003421726</c:v>
                </c:pt>
                <c:pt idx="1980">
                  <c:v>195.15611633875105</c:v>
                </c:pt>
                <c:pt idx="1981">
                  <c:v>194.32207014542342</c:v>
                </c:pt>
                <c:pt idx="1982">
                  <c:v>190.96449957228398</c:v>
                </c:pt>
                <c:pt idx="1983">
                  <c:v>192.55774165953807</c:v>
                </c:pt>
                <c:pt idx="1984">
                  <c:v>189.82035928143711</c:v>
                </c:pt>
                <c:pt idx="1985">
                  <c:v>184.09965782720272</c:v>
                </c:pt>
                <c:pt idx="1986">
                  <c:v>192.50427715996577</c:v>
                </c:pt>
                <c:pt idx="1987">
                  <c:v>190.68648417450811</c:v>
                </c:pt>
                <c:pt idx="1988">
                  <c:v>190.97519247219844</c:v>
                </c:pt>
                <c:pt idx="1989">
                  <c:v>189.6492728828058</c:v>
                </c:pt>
                <c:pt idx="1990">
                  <c:v>192.67536355859707</c:v>
                </c:pt>
                <c:pt idx="1991">
                  <c:v>196.48203592814372</c:v>
                </c:pt>
                <c:pt idx="1992">
                  <c:v>189.99144568006844</c:v>
                </c:pt>
                <c:pt idx="1993">
                  <c:v>192.33319076133446</c:v>
                </c:pt>
                <c:pt idx="1994">
                  <c:v>190.00213857998287</c:v>
                </c:pt>
                <c:pt idx="1995">
                  <c:v>185.77844311377245</c:v>
                </c:pt>
                <c:pt idx="1996">
                  <c:v>187.6710863986313</c:v>
                </c:pt>
                <c:pt idx="1997">
                  <c:v>183.37254063301967</c:v>
                </c:pt>
                <c:pt idx="1998">
                  <c:v>189.68135158254918</c:v>
                </c:pt>
                <c:pt idx="1999">
                  <c:v>194.84602224123182</c:v>
                </c:pt>
                <c:pt idx="2000">
                  <c:v>181.16980325064156</c:v>
                </c:pt>
                <c:pt idx="2001">
                  <c:v>176.7536355859709</c:v>
                </c:pt>
                <c:pt idx="2002">
                  <c:v>125.53464499572283</c:v>
                </c:pt>
                <c:pt idx="2003">
                  <c:v>198.1394354148845</c:v>
                </c:pt>
                <c:pt idx="2004">
                  <c:v>188.6120615911035</c:v>
                </c:pt>
                <c:pt idx="2005">
                  <c:v>189.3071000855432</c:v>
                </c:pt>
                <c:pt idx="2006">
                  <c:v>184.67707442258339</c:v>
                </c:pt>
                <c:pt idx="2007">
                  <c:v>179.66210436270316</c:v>
                </c:pt>
                <c:pt idx="2008">
                  <c:v>178.19717707442257</c:v>
                </c:pt>
                <c:pt idx="2009">
                  <c:v>191.9803250641574</c:v>
                </c:pt>
                <c:pt idx="2010">
                  <c:v>191.23182207014543</c:v>
                </c:pt>
                <c:pt idx="2011">
                  <c:v>192.67536355859707</c:v>
                </c:pt>
                <c:pt idx="2012">
                  <c:v>190.90034217279725</c:v>
                </c:pt>
                <c:pt idx="2013">
                  <c:v>189.45680068434558</c:v>
                </c:pt>
                <c:pt idx="2014">
                  <c:v>187.99187339606502</c:v>
                </c:pt>
                <c:pt idx="2015">
                  <c:v>180.27159965782718</c:v>
                </c:pt>
                <c:pt idx="2016">
                  <c:v>182.43156544054747</c:v>
                </c:pt>
                <c:pt idx="2017">
                  <c:v>193.9585115483319</c:v>
                </c:pt>
                <c:pt idx="2018">
                  <c:v>196.09709153122327</c:v>
                </c:pt>
                <c:pt idx="2019">
                  <c:v>191.57399486740803</c:v>
                </c:pt>
                <c:pt idx="2020">
                  <c:v>188.45166809238665</c:v>
                </c:pt>
                <c:pt idx="2021">
                  <c:v>191.91616766467064</c:v>
                </c:pt>
                <c:pt idx="2022">
                  <c:v>192.53635585970915</c:v>
                </c:pt>
                <c:pt idx="2023">
                  <c:v>191.34944396920443</c:v>
                </c:pt>
                <c:pt idx="2024">
                  <c:v>185.30795551753636</c:v>
                </c:pt>
                <c:pt idx="2025">
                  <c:v>184.80538922155688</c:v>
                </c:pt>
                <c:pt idx="2026">
                  <c:v>183.66124893071</c:v>
                </c:pt>
                <c:pt idx="2027">
                  <c:v>182.39948674080409</c:v>
                </c:pt>
                <c:pt idx="2028">
                  <c:v>155.62446535500428</c:v>
                </c:pt>
                <c:pt idx="2029">
                  <c:v>159.89093242087253</c:v>
                </c:pt>
                <c:pt idx="2030">
                  <c:v>184.53806672369547</c:v>
                </c:pt>
                <c:pt idx="2031">
                  <c:v>192.4508126603935</c:v>
                </c:pt>
                <c:pt idx="2032">
                  <c:v>191.32805816937554</c:v>
                </c:pt>
                <c:pt idx="2033">
                  <c:v>190.51539777587681</c:v>
                </c:pt>
                <c:pt idx="2034">
                  <c:v>193.45594525235242</c:v>
                </c:pt>
                <c:pt idx="2035">
                  <c:v>192.71813515825491</c:v>
                </c:pt>
                <c:pt idx="2036">
                  <c:v>190.32292557741658</c:v>
                </c:pt>
                <c:pt idx="2037">
                  <c:v>191.456372968349</c:v>
                </c:pt>
                <c:pt idx="2038">
                  <c:v>190.45124037639007</c:v>
                </c:pt>
                <c:pt idx="2039">
                  <c:v>189.26432848588536</c:v>
                </c:pt>
                <c:pt idx="2040">
                  <c:v>189.75620188195037</c:v>
                </c:pt>
                <c:pt idx="2041">
                  <c:v>189.99144568006844</c:v>
                </c:pt>
                <c:pt idx="2042">
                  <c:v>194.17236954662104</c:v>
                </c:pt>
                <c:pt idx="2043">
                  <c:v>191.65953806672368</c:v>
                </c:pt>
                <c:pt idx="2044">
                  <c:v>194.03336184773309</c:v>
                </c:pt>
                <c:pt idx="2045">
                  <c:v>187.42514970059878</c:v>
                </c:pt>
                <c:pt idx="2046">
                  <c:v>194.39692044482462</c:v>
                </c:pt>
                <c:pt idx="2047">
                  <c:v>193.45594525235242</c:v>
                </c:pt>
                <c:pt idx="2048">
                  <c:v>193.03892215568862</c:v>
                </c:pt>
                <c:pt idx="2049">
                  <c:v>189.92728828058168</c:v>
                </c:pt>
                <c:pt idx="2050">
                  <c:v>188.70829769033361</c:v>
                </c:pt>
                <c:pt idx="2051">
                  <c:v>189.45680068434558</c:v>
                </c:pt>
                <c:pt idx="2052">
                  <c:v>197.82934131736525</c:v>
                </c:pt>
                <c:pt idx="2053">
                  <c:v>194.37553464499572</c:v>
                </c:pt>
                <c:pt idx="2054">
                  <c:v>188.366124893071</c:v>
                </c:pt>
                <c:pt idx="2055">
                  <c:v>193.18862275449101</c:v>
                </c:pt>
                <c:pt idx="2056">
                  <c:v>190.70786997433703</c:v>
                </c:pt>
                <c:pt idx="2057">
                  <c:v>191.83062446535499</c:v>
                </c:pt>
                <c:pt idx="2058">
                  <c:v>188.94354148845167</c:v>
                </c:pt>
                <c:pt idx="2059">
                  <c:v>184.24935842600513</c:v>
                </c:pt>
                <c:pt idx="2060">
                  <c:v>163.69760479041915</c:v>
                </c:pt>
                <c:pt idx="2061">
                  <c:v>168.40248075278015</c:v>
                </c:pt>
                <c:pt idx="2062">
                  <c:v>148.72754491017963</c:v>
                </c:pt>
                <c:pt idx="2063">
                  <c:v>139.52095808383231</c:v>
                </c:pt>
                <c:pt idx="2064">
                  <c:v>141.29597946963216</c:v>
                </c:pt>
                <c:pt idx="2065">
                  <c:v>145.47690333618476</c:v>
                </c:pt>
                <c:pt idx="2066">
                  <c:v>146.79213002566294</c:v>
                </c:pt>
                <c:pt idx="2067">
                  <c:v>144.52523524379811</c:v>
                </c:pt>
                <c:pt idx="2068">
                  <c:v>142.34388366124892</c:v>
                </c:pt>
                <c:pt idx="2069">
                  <c:v>145.88323353293413</c:v>
                </c:pt>
                <c:pt idx="2070">
                  <c:v>184.37767322497859</c:v>
                </c:pt>
                <c:pt idx="2071">
                  <c:v>197.1022241231822</c:v>
                </c:pt>
                <c:pt idx="2072">
                  <c:v>196.66381522668948</c:v>
                </c:pt>
                <c:pt idx="2073">
                  <c:v>176.21899059024807</c:v>
                </c:pt>
                <c:pt idx="2074">
                  <c:v>140.79341317365268</c:v>
                </c:pt>
                <c:pt idx="2075">
                  <c:v>143.22070145423439</c:v>
                </c:pt>
                <c:pt idx="2076">
                  <c:v>141.07142857142856</c:v>
                </c:pt>
                <c:pt idx="2077">
                  <c:v>152.12788708297688</c:v>
                </c:pt>
                <c:pt idx="2078">
                  <c:v>164.15739948674079</c:v>
                </c:pt>
                <c:pt idx="2079">
                  <c:v>183.65055603079554</c:v>
                </c:pt>
                <c:pt idx="2080">
                  <c:v>192.4508126603935</c:v>
                </c:pt>
                <c:pt idx="2081">
                  <c:v>190.75064157399487</c:v>
                </c:pt>
                <c:pt idx="2082">
                  <c:v>189.68135158254918</c:v>
                </c:pt>
                <c:pt idx="2083">
                  <c:v>190.94311377245509</c:v>
                </c:pt>
                <c:pt idx="2084">
                  <c:v>183.22284003421728</c:v>
                </c:pt>
                <c:pt idx="2085">
                  <c:v>166.63815226689476</c:v>
                </c:pt>
                <c:pt idx="2086">
                  <c:v>143.83019674935841</c:v>
                </c:pt>
                <c:pt idx="2087">
                  <c:v>157.90205303678357</c:v>
                </c:pt>
                <c:pt idx="2088">
                  <c:v>156.27673224978614</c:v>
                </c:pt>
                <c:pt idx="2089">
                  <c:v>148.24636441402907</c:v>
                </c:pt>
                <c:pt idx="2090">
                  <c:v>151.37938408896491</c:v>
                </c:pt>
                <c:pt idx="2091">
                  <c:v>178.29341317365268</c:v>
                </c:pt>
                <c:pt idx="2092">
                  <c:v>188.04533789563729</c:v>
                </c:pt>
                <c:pt idx="2093">
                  <c:v>185.99230111206157</c:v>
                </c:pt>
                <c:pt idx="2094">
                  <c:v>185.58597091531223</c:v>
                </c:pt>
                <c:pt idx="2095">
                  <c:v>195.97946963216424</c:v>
                </c:pt>
                <c:pt idx="2096">
                  <c:v>190.94311377245509</c:v>
                </c:pt>
                <c:pt idx="2097">
                  <c:v>172.02737382378101</c:v>
                </c:pt>
                <c:pt idx="2098">
                  <c:v>145.6372968349016</c:v>
                </c:pt>
                <c:pt idx="2099">
                  <c:v>142.8464499572284</c:v>
                </c:pt>
                <c:pt idx="2100">
                  <c:v>142.8464499572284</c:v>
                </c:pt>
                <c:pt idx="2101">
                  <c:v>144.28999144568007</c:v>
                </c:pt>
                <c:pt idx="2102">
                  <c:v>160.2972626176219</c:v>
                </c:pt>
                <c:pt idx="2103">
                  <c:v>189.78828058169375</c:v>
                </c:pt>
                <c:pt idx="2104">
                  <c:v>191.48845166809238</c:v>
                </c:pt>
                <c:pt idx="2105">
                  <c:v>191.13558597091532</c:v>
                </c:pt>
                <c:pt idx="2106">
                  <c:v>191.95893926432848</c:v>
                </c:pt>
                <c:pt idx="2107">
                  <c:v>190.6437125748503</c:v>
                </c:pt>
                <c:pt idx="2108">
                  <c:v>189.49957228400342</c:v>
                </c:pt>
                <c:pt idx="2109">
                  <c:v>183.08383233532933</c:v>
                </c:pt>
                <c:pt idx="2110">
                  <c:v>153.87082976903335</c:v>
                </c:pt>
                <c:pt idx="2111">
                  <c:v>144.16167664670658</c:v>
                </c:pt>
                <c:pt idx="2112">
                  <c:v>142.35457656116338</c:v>
                </c:pt>
                <c:pt idx="2113">
                  <c:v>149.48674080410606</c:v>
                </c:pt>
                <c:pt idx="2114">
                  <c:v>179.72626176218989</c:v>
                </c:pt>
                <c:pt idx="2115">
                  <c:v>195.6372968349016</c:v>
                </c:pt>
                <c:pt idx="2116">
                  <c:v>195.30581693755346</c:v>
                </c:pt>
                <c:pt idx="2117">
                  <c:v>198.25705731394353</c:v>
                </c:pt>
                <c:pt idx="2118">
                  <c:v>195.54106073567149</c:v>
                </c:pt>
                <c:pt idx="2119">
                  <c:v>188.71899059024807</c:v>
                </c:pt>
                <c:pt idx="2120">
                  <c:v>176.73224978614201</c:v>
                </c:pt>
                <c:pt idx="2121">
                  <c:v>164.10393498716851</c:v>
                </c:pt>
                <c:pt idx="2122">
                  <c:v>164.06116338751067</c:v>
                </c:pt>
                <c:pt idx="2123">
                  <c:v>176.78571428571428</c:v>
                </c:pt>
                <c:pt idx="2124">
                  <c:v>192.64328485885372</c:v>
                </c:pt>
                <c:pt idx="2125">
                  <c:v>192.70744225834045</c:v>
                </c:pt>
                <c:pt idx="2126">
                  <c:v>192.52566295979469</c:v>
                </c:pt>
                <c:pt idx="2127">
                  <c:v>194.48246364414027</c:v>
                </c:pt>
                <c:pt idx="2128">
                  <c:v>197.98973481608212</c:v>
                </c:pt>
                <c:pt idx="2129">
                  <c:v>195.77630453378956</c:v>
                </c:pt>
                <c:pt idx="2130">
                  <c:v>194.50384944396919</c:v>
                </c:pt>
                <c:pt idx="2131">
                  <c:v>200.09623609923011</c:v>
                </c:pt>
                <c:pt idx="2132">
                  <c:v>192.83575705731394</c:v>
                </c:pt>
                <c:pt idx="2133">
                  <c:v>160.59666381522669</c:v>
                </c:pt>
                <c:pt idx="2134">
                  <c:v>143.37040205303677</c:v>
                </c:pt>
                <c:pt idx="2135">
                  <c:v>146.39649272882806</c:v>
                </c:pt>
                <c:pt idx="2136">
                  <c:v>137.31822070145421</c:v>
                </c:pt>
                <c:pt idx="2137">
                  <c:v>116.05004277159965</c:v>
                </c:pt>
                <c:pt idx="2138">
                  <c:v>120.32720273738238</c:v>
                </c:pt>
                <c:pt idx="2139">
                  <c:v>190.54747647562019</c:v>
                </c:pt>
                <c:pt idx="2140">
                  <c:v>191.0393498716852</c:v>
                </c:pt>
                <c:pt idx="2141">
                  <c:v>185.53250641573993</c:v>
                </c:pt>
                <c:pt idx="2142">
                  <c:v>189.10393498716851</c:v>
                </c:pt>
                <c:pt idx="2143">
                  <c:v>184.78400342172796</c:v>
                </c:pt>
                <c:pt idx="2144">
                  <c:v>189.63857998289134</c:v>
                </c:pt>
                <c:pt idx="2145">
                  <c:v>185.6394354148845</c:v>
                </c:pt>
                <c:pt idx="2146">
                  <c:v>186.31308810949528</c:v>
                </c:pt>
                <c:pt idx="2147">
                  <c:v>185.75705731394353</c:v>
                </c:pt>
                <c:pt idx="2148">
                  <c:v>187.39307100085543</c:v>
                </c:pt>
                <c:pt idx="2149">
                  <c:v>187.617621899059</c:v>
                </c:pt>
                <c:pt idx="2150">
                  <c:v>183.16937553464498</c:v>
                </c:pt>
                <c:pt idx="2151">
                  <c:v>188.49443969204447</c:v>
                </c:pt>
                <c:pt idx="2152">
                  <c:v>184.91231822070145</c:v>
                </c:pt>
                <c:pt idx="2153">
                  <c:v>186.37724550898201</c:v>
                </c:pt>
                <c:pt idx="2154">
                  <c:v>186.65526090675792</c:v>
                </c:pt>
                <c:pt idx="2155">
                  <c:v>189.05047048759621</c:v>
                </c:pt>
                <c:pt idx="2156">
                  <c:v>187.33960650128313</c:v>
                </c:pt>
                <c:pt idx="2157">
                  <c:v>182.94482463644138</c:v>
                </c:pt>
                <c:pt idx="2158">
                  <c:v>184.59153122326774</c:v>
                </c:pt>
                <c:pt idx="2159">
                  <c:v>185.82121471343027</c:v>
                </c:pt>
                <c:pt idx="2160">
                  <c:v>187.45722840034216</c:v>
                </c:pt>
                <c:pt idx="2161">
                  <c:v>187.45722840034216</c:v>
                </c:pt>
                <c:pt idx="2162">
                  <c:v>185.20102651839179</c:v>
                </c:pt>
                <c:pt idx="2163">
                  <c:v>185.54319931565439</c:v>
                </c:pt>
                <c:pt idx="2164">
                  <c:v>185.58597091531223</c:v>
                </c:pt>
                <c:pt idx="2165">
                  <c:v>189.41402908468777</c:v>
                </c:pt>
                <c:pt idx="2166">
                  <c:v>186.49486740804105</c:v>
                </c:pt>
                <c:pt idx="2167">
                  <c:v>184.71984602224123</c:v>
                </c:pt>
                <c:pt idx="2168">
                  <c:v>184.89093242087253</c:v>
                </c:pt>
                <c:pt idx="2169">
                  <c:v>185.71428571428569</c:v>
                </c:pt>
                <c:pt idx="2170">
                  <c:v>184.63430282292558</c:v>
                </c:pt>
                <c:pt idx="2171">
                  <c:v>184.34559452523524</c:v>
                </c:pt>
                <c:pt idx="2172">
                  <c:v>184.9978614200171</c:v>
                </c:pt>
                <c:pt idx="2173">
                  <c:v>187.46792130025662</c:v>
                </c:pt>
                <c:pt idx="2174">
                  <c:v>185.21171941830625</c:v>
                </c:pt>
                <c:pt idx="2175">
                  <c:v>162.24337040205302</c:v>
                </c:pt>
                <c:pt idx="2176">
                  <c:v>178.57142857142856</c:v>
                </c:pt>
                <c:pt idx="2177">
                  <c:v>186.12061591103506</c:v>
                </c:pt>
                <c:pt idx="2178">
                  <c:v>185.36142001710863</c:v>
                </c:pt>
                <c:pt idx="2179">
                  <c:v>186.62318220701454</c:v>
                </c:pt>
                <c:pt idx="2180">
                  <c:v>185.85329341317365</c:v>
                </c:pt>
                <c:pt idx="2181">
                  <c:v>184.95508982035926</c:v>
                </c:pt>
                <c:pt idx="2182">
                  <c:v>186.45209580838323</c:v>
                </c:pt>
                <c:pt idx="2183">
                  <c:v>188.09880239520956</c:v>
                </c:pt>
                <c:pt idx="2184">
                  <c:v>185.40419161676647</c:v>
                </c:pt>
                <c:pt idx="2185">
                  <c:v>186.43071000855431</c:v>
                </c:pt>
                <c:pt idx="2186">
                  <c:v>185.85329341317365</c:v>
                </c:pt>
                <c:pt idx="2187">
                  <c:v>179.43755346449956</c:v>
                </c:pt>
                <c:pt idx="2188">
                  <c:v>183.77887082976903</c:v>
                </c:pt>
                <c:pt idx="2189">
                  <c:v>183.10521813515825</c:v>
                </c:pt>
                <c:pt idx="2190">
                  <c:v>184.43113772455089</c:v>
                </c:pt>
                <c:pt idx="2191">
                  <c:v>182.9662104362703</c:v>
                </c:pt>
                <c:pt idx="2192">
                  <c:v>183.8857998289136</c:v>
                </c:pt>
                <c:pt idx="2193">
                  <c:v>183.91787852865696</c:v>
                </c:pt>
                <c:pt idx="2194">
                  <c:v>183.9606501283148</c:v>
                </c:pt>
                <c:pt idx="2195">
                  <c:v>177.96193327630453</c:v>
                </c:pt>
                <c:pt idx="2196">
                  <c:v>156.83276304533788</c:v>
                </c:pt>
                <c:pt idx="2197">
                  <c:v>102.69461077844311</c:v>
                </c:pt>
                <c:pt idx="2198">
                  <c:v>154.07399486740803</c:v>
                </c:pt>
                <c:pt idx="2199">
                  <c:v>189.55303678357569</c:v>
                </c:pt>
                <c:pt idx="2200">
                  <c:v>188.76176218990588</c:v>
                </c:pt>
                <c:pt idx="2201">
                  <c:v>183.85372112917022</c:v>
                </c:pt>
                <c:pt idx="2202">
                  <c:v>183.81094952951238</c:v>
                </c:pt>
                <c:pt idx="2203">
                  <c:v>184.00342172797261</c:v>
                </c:pt>
                <c:pt idx="2204">
                  <c:v>189.23224978614201</c:v>
                </c:pt>
                <c:pt idx="2205">
                  <c:v>189.95936698032506</c:v>
                </c:pt>
                <c:pt idx="2206">
                  <c:v>192.42942686056458</c:v>
                </c:pt>
                <c:pt idx="2207">
                  <c:v>191.29597946963216</c:v>
                </c:pt>
                <c:pt idx="2208">
                  <c:v>189.21086398631309</c:v>
                </c:pt>
                <c:pt idx="2209">
                  <c:v>188.96492728828056</c:v>
                </c:pt>
                <c:pt idx="2210">
                  <c:v>190.13045337895636</c:v>
                </c:pt>
                <c:pt idx="2211">
                  <c:v>190.49401197604789</c:v>
                </c:pt>
                <c:pt idx="2212">
                  <c:v>173.74893071000855</c:v>
                </c:pt>
                <c:pt idx="2213">
                  <c:v>192.50427715996577</c:v>
                </c:pt>
                <c:pt idx="2214">
                  <c:v>187.70316509837468</c:v>
                </c:pt>
                <c:pt idx="2215">
                  <c:v>181.4585115483319</c:v>
                </c:pt>
                <c:pt idx="2216">
                  <c:v>188.69760479041915</c:v>
                </c:pt>
                <c:pt idx="2217">
                  <c:v>192.48289136013685</c:v>
                </c:pt>
                <c:pt idx="2218">
                  <c:v>190.71856287425149</c:v>
                </c:pt>
                <c:pt idx="2219">
                  <c:v>186.05645851154833</c:v>
                </c:pt>
                <c:pt idx="2220">
                  <c:v>188.17365269461078</c:v>
                </c:pt>
                <c:pt idx="2221">
                  <c:v>187.23267750213856</c:v>
                </c:pt>
                <c:pt idx="2222">
                  <c:v>188.60136869118904</c:v>
                </c:pt>
                <c:pt idx="2223">
                  <c:v>192.60051325919588</c:v>
                </c:pt>
                <c:pt idx="2224">
                  <c:v>189.29640718562874</c:v>
                </c:pt>
                <c:pt idx="2225">
                  <c:v>191.34944396920443</c:v>
                </c:pt>
                <c:pt idx="2226">
                  <c:v>185.15825491873395</c:v>
                </c:pt>
                <c:pt idx="2227">
                  <c:v>187.42514970059878</c:v>
                </c:pt>
                <c:pt idx="2228">
                  <c:v>187.57485029940119</c:v>
                </c:pt>
                <c:pt idx="2229">
                  <c:v>187.35029940119759</c:v>
                </c:pt>
                <c:pt idx="2230">
                  <c:v>184.85885372112915</c:v>
                </c:pt>
                <c:pt idx="2231">
                  <c:v>189.33917878528655</c:v>
                </c:pt>
                <c:pt idx="2232">
                  <c:v>189.08254918733959</c:v>
                </c:pt>
                <c:pt idx="2233">
                  <c:v>189.4781864841745</c:v>
                </c:pt>
                <c:pt idx="2234">
                  <c:v>187.9704875962361</c:v>
                </c:pt>
                <c:pt idx="2235">
                  <c:v>186.95466210436268</c:v>
                </c:pt>
                <c:pt idx="2236">
                  <c:v>188.03464499572283</c:v>
                </c:pt>
                <c:pt idx="2237">
                  <c:v>189.22155688622755</c:v>
                </c:pt>
                <c:pt idx="2238">
                  <c:v>189.26432848588536</c:v>
                </c:pt>
                <c:pt idx="2239">
                  <c:v>188.68691189050469</c:v>
                </c:pt>
                <c:pt idx="2240">
                  <c:v>188.01325919589391</c:v>
                </c:pt>
                <c:pt idx="2241">
                  <c:v>188.03464499572283</c:v>
                </c:pt>
                <c:pt idx="2242">
                  <c:v>188.45166809238665</c:v>
                </c:pt>
                <c:pt idx="2243">
                  <c:v>187.95979469632164</c:v>
                </c:pt>
                <c:pt idx="2244">
                  <c:v>188.79384088964926</c:v>
                </c:pt>
                <c:pt idx="2245">
                  <c:v>188.46236099230111</c:v>
                </c:pt>
                <c:pt idx="2246">
                  <c:v>188.16295979469632</c:v>
                </c:pt>
                <c:pt idx="2247">
                  <c:v>186.43071000855431</c:v>
                </c:pt>
                <c:pt idx="2248">
                  <c:v>187.72455089820357</c:v>
                </c:pt>
                <c:pt idx="2249">
                  <c:v>186.71941830624465</c:v>
                </c:pt>
                <c:pt idx="2250">
                  <c:v>187.84217279726261</c:v>
                </c:pt>
                <c:pt idx="2251">
                  <c:v>187.05089820359279</c:v>
                </c:pt>
                <c:pt idx="2252">
                  <c:v>187.55346449957227</c:v>
                </c:pt>
                <c:pt idx="2253">
                  <c:v>187.33960650128313</c:v>
                </c:pt>
                <c:pt idx="2254">
                  <c:v>185.60735671514115</c:v>
                </c:pt>
                <c:pt idx="2255">
                  <c:v>187.47861420017108</c:v>
                </c:pt>
                <c:pt idx="2256">
                  <c:v>185.25449101796406</c:v>
                </c:pt>
                <c:pt idx="2257">
                  <c:v>185.90675791274592</c:v>
                </c:pt>
                <c:pt idx="2258">
                  <c:v>187.0295124037639</c:v>
                </c:pt>
                <c:pt idx="2259">
                  <c:v>188.80453378956372</c:v>
                </c:pt>
                <c:pt idx="2260">
                  <c:v>186.15269461077844</c:v>
                </c:pt>
                <c:pt idx="2261">
                  <c:v>181.9824636441403</c:v>
                </c:pt>
                <c:pt idx="2262">
                  <c:v>181.24465355004276</c:v>
                </c:pt>
                <c:pt idx="2263">
                  <c:v>183.34046193327629</c:v>
                </c:pt>
                <c:pt idx="2264">
                  <c:v>183.92857142857142</c:v>
                </c:pt>
                <c:pt idx="2265">
                  <c:v>186.47348160821213</c:v>
                </c:pt>
                <c:pt idx="2266">
                  <c:v>188.20573139435413</c:v>
                </c:pt>
                <c:pt idx="2267">
                  <c:v>186.68733960650127</c:v>
                </c:pt>
                <c:pt idx="2268">
                  <c:v>186.89050470487595</c:v>
                </c:pt>
                <c:pt idx="2269">
                  <c:v>183.99272882805815</c:v>
                </c:pt>
                <c:pt idx="2270">
                  <c:v>189.91659538066722</c:v>
                </c:pt>
                <c:pt idx="2271">
                  <c:v>188.26988879384089</c:v>
                </c:pt>
                <c:pt idx="2272">
                  <c:v>188.69760479041915</c:v>
                </c:pt>
                <c:pt idx="2273">
                  <c:v>185.53250641573993</c:v>
                </c:pt>
                <c:pt idx="2274">
                  <c:v>179.29854576561164</c:v>
                </c:pt>
                <c:pt idx="2275">
                  <c:v>173.82378100940974</c:v>
                </c:pt>
                <c:pt idx="2276">
                  <c:v>180.27159965782718</c:v>
                </c:pt>
                <c:pt idx="2277">
                  <c:v>178.090248075278</c:v>
                </c:pt>
                <c:pt idx="2278">
                  <c:v>170.44482463644138</c:v>
                </c:pt>
                <c:pt idx="2279">
                  <c:v>176.66809238665525</c:v>
                </c:pt>
                <c:pt idx="2280">
                  <c:v>175.48118049615056</c:v>
                </c:pt>
                <c:pt idx="2281">
                  <c:v>172.11291702309666</c:v>
                </c:pt>
                <c:pt idx="2282">
                  <c:v>172.43370402053037</c:v>
                </c:pt>
                <c:pt idx="2283">
                  <c:v>172.3267750213858</c:v>
                </c:pt>
                <c:pt idx="2284">
                  <c:v>170.295124037639</c:v>
                </c:pt>
              </c:numCache>
            </c:numRef>
          </c:xVal>
          <c:yVal>
            <c:numRef>
              <c:f>'Sheet 1'!$L$4:$L$2288</c:f>
              <c:numCache>
                <c:formatCode>General</c:formatCode>
                <c:ptCount val="2285"/>
                <c:pt idx="0">
                  <c:v>1573.9599874083199</c:v>
                </c:pt>
                <c:pt idx="1">
                  <c:v>1579.4099873647199</c:v>
                </c:pt>
                <c:pt idx="2">
                  <c:v>1585.9499873123996</c:v>
                </c:pt>
                <c:pt idx="3">
                  <c:v>1584.8599873211199</c:v>
                </c:pt>
                <c:pt idx="4">
                  <c:v>1587.0399873036797</c:v>
                </c:pt>
                <c:pt idx="5">
                  <c:v>1584.8599873211199</c:v>
                </c:pt>
                <c:pt idx="6">
                  <c:v>1587.0399873036797</c:v>
                </c:pt>
                <c:pt idx="7">
                  <c:v>1590.3099872775199</c:v>
                </c:pt>
                <c:pt idx="8">
                  <c:v>1576.1399873908797</c:v>
                </c:pt>
                <c:pt idx="9">
                  <c:v>1568.5099874519196</c:v>
                </c:pt>
                <c:pt idx="10">
                  <c:v>1587.0399873036797</c:v>
                </c:pt>
                <c:pt idx="11">
                  <c:v>1591.3999872687998</c:v>
                </c:pt>
                <c:pt idx="12">
                  <c:v>1583.7699873298398</c:v>
                </c:pt>
                <c:pt idx="13">
                  <c:v>1583.7699873298398</c:v>
                </c:pt>
                <c:pt idx="14">
                  <c:v>1588.1299872949598</c:v>
                </c:pt>
                <c:pt idx="15">
                  <c:v>1590.3099872775199</c:v>
                </c:pt>
                <c:pt idx="16">
                  <c:v>1583.7699873298398</c:v>
                </c:pt>
                <c:pt idx="17">
                  <c:v>1576.1399873908797</c:v>
                </c:pt>
                <c:pt idx="18">
                  <c:v>1578.3199873734397</c:v>
                </c:pt>
                <c:pt idx="19">
                  <c:v>1590.3099872775199</c:v>
                </c:pt>
                <c:pt idx="20">
                  <c:v>1588.1299872949598</c:v>
                </c:pt>
                <c:pt idx="21">
                  <c:v>1588.1299872949598</c:v>
                </c:pt>
                <c:pt idx="22">
                  <c:v>1588.1299872949598</c:v>
                </c:pt>
                <c:pt idx="23">
                  <c:v>1587.0399873036797</c:v>
                </c:pt>
                <c:pt idx="24">
                  <c:v>1600.1199871990398</c:v>
                </c:pt>
                <c:pt idx="25">
                  <c:v>1602.2999871815998</c:v>
                </c:pt>
                <c:pt idx="26">
                  <c:v>1577.2299873821596</c:v>
                </c:pt>
                <c:pt idx="27">
                  <c:v>1569.5999874431998</c:v>
                </c:pt>
                <c:pt idx="28">
                  <c:v>1576.1399873908797</c:v>
                </c:pt>
                <c:pt idx="29">
                  <c:v>1585.9499873123996</c:v>
                </c:pt>
                <c:pt idx="30">
                  <c:v>1592.4899872600797</c:v>
                </c:pt>
                <c:pt idx="31">
                  <c:v>1596.8499872251998</c:v>
                </c:pt>
                <c:pt idx="32">
                  <c:v>1596.8499872251998</c:v>
                </c:pt>
                <c:pt idx="33">
                  <c:v>1590.3099872775199</c:v>
                </c:pt>
                <c:pt idx="34">
                  <c:v>1582.6799873385598</c:v>
                </c:pt>
                <c:pt idx="35">
                  <c:v>1587.0399873036797</c:v>
                </c:pt>
                <c:pt idx="36">
                  <c:v>1584.8599873211199</c:v>
                </c:pt>
                <c:pt idx="37">
                  <c:v>1582.6799873385598</c:v>
                </c:pt>
                <c:pt idx="38">
                  <c:v>1591.3999872687998</c:v>
                </c:pt>
                <c:pt idx="39">
                  <c:v>1596.8499872251998</c:v>
                </c:pt>
                <c:pt idx="40">
                  <c:v>1594.6699872426395</c:v>
                </c:pt>
                <c:pt idx="41">
                  <c:v>1590.3099872775199</c:v>
                </c:pt>
                <c:pt idx="42">
                  <c:v>1591.3999872687998</c:v>
                </c:pt>
                <c:pt idx="43">
                  <c:v>1604.4799871641596</c:v>
                </c:pt>
                <c:pt idx="44">
                  <c:v>1594.6699872426395</c:v>
                </c:pt>
                <c:pt idx="45">
                  <c:v>1581.5899873472797</c:v>
                </c:pt>
                <c:pt idx="46">
                  <c:v>1591.3999872687998</c:v>
                </c:pt>
                <c:pt idx="47">
                  <c:v>1591.3999872687998</c:v>
                </c:pt>
                <c:pt idx="48">
                  <c:v>1587.0399873036797</c:v>
                </c:pt>
                <c:pt idx="49">
                  <c:v>1587.0399873036797</c:v>
                </c:pt>
                <c:pt idx="50">
                  <c:v>1575.0499873995998</c:v>
                </c:pt>
                <c:pt idx="51">
                  <c:v>1524.9099878007198</c:v>
                </c:pt>
                <c:pt idx="52">
                  <c:v>1492.2099880623198</c:v>
                </c:pt>
                <c:pt idx="53">
                  <c:v>1482.3999881407999</c:v>
                </c:pt>
                <c:pt idx="54">
                  <c:v>1487.8499880971999</c:v>
                </c:pt>
                <c:pt idx="55">
                  <c:v>1505.2899879576796</c:v>
                </c:pt>
                <c:pt idx="56">
                  <c:v>1516.1899878704799</c:v>
                </c:pt>
                <c:pt idx="57">
                  <c:v>1504.1999879663997</c:v>
                </c:pt>
                <c:pt idx="58">
                  <c:v>1493.2999880535999</c:v>
                </c:pt>
                <c:pt idx="59">
                  <c:v>1493.2999880535999</c:v>
                </c:pt>
                <c:pt idx="60">
                  <c:v>1493.2999880535999</c:v>
                </c:pt>
                <c:pt idx="61">
                  <c:v>1506.3799879489598</c:v>
                </c:pt>
                <c:pt idx="62">
                  <c:v>1493.2999880535999</c:v>
                </c:pt>
                <c:pt idx="63">
                  <c:v>1496.5699880274399</c:v>
                </c:pt>
                <c:pt idx="64">
                  <c:v>1494.3899880448798</c:v>
                </c:pt>
                <c:pt idx="65">
                  <c:v>1484.5799881233597</c:v>
                </c:pt>
                <c:pt idx="66">
                  <c:v>1484.5799881233597</c:v>
                </c:pt>
                <c:pt idx="67">
                  <c:v>1451.8799883849599</c:v>
                </c:pt>
                <c:pt idx="68">
                  <c:v>1436.6199885070398</c:v>
                </c:pt>
                <c:pt idx="69">
                  <c:v>1446.4299884285599</c:v>
                </c:pt>
                <c:pt idx="70">
                  <c:v>1474.7699882018399</c:v>
                </c:pt>
                <c:pt idx="71">
                  <c:v>1519.4599878443198</c:v>
                </c:pt>
                <c:pt idx="72">
                  <c:v>1528.1799877745598</c:v>
                </c:pt>
                <c:pt idx="73">
                  <c:v>1509.6499879227997</c:v>
                </c:pt>
                <c:pt idx="74">
                  <c:v>1498.7499880099999</c:v>
                </c:pt>
                <c:pt idx="75">
                  <c:v>1491.1199880710399</c:v>
                </c:pt>
                <c:pt idx="76">
                  <c:v>1488.9399880884798</c:v>
                </c:pt>
                <c:pt idx="77">
                  <c:v>1493.2999880535999</c:v>
                </c:pt>
                <c:pt idx="78">
                  <c:v>1487.8499880971999</c:v>
                </c:pt>
                <c:pt idx="79">
                  <c:v>1487.8499880971999</c:v>
                </c:pt>
                <c:pt idx="80">
                  <c:v>1496.5699880274399</c:v>
                </c:pt>
                <c:pt idx="81">
                  <c:v>1492.2099880623198</c:v>
                </c:pt>
                <c:pt idx="82">
                  <c:v>1487.8499880971999</c:v>
                </c:pt>
                <c:pt idx="83">
                  <c:v>1490.0299880797597</c:v>
                </c:pt>
                <c:pt idx="84">
                  <c:v>1493.2999880535999</c:v>
                </c:pt>
                <c:pt idx="85">
                  <c:v>1493.2999880535999</c:v>
                </c:pt>
                <c:pt idx="86">
                  <c:v>1492.2099880623198</c:v>
                </c:pt>
                <c:pt idx="87">
                  <c:v>1493.2999880535999</c:v>
                </c:pt>
                <c:pt idx="88">
                  <c:v>1490.0299880797597</c:v>
                </c:pt>
                <c:pt idx="89">
                  <c:v>1492.2099880623198</c:v>
                </c:pt>
                <c:pt idx="90">
                  <c:v>1492.2099880623198</c:v>
                </c:pt>
                <c:pt idx="91">
                  <c:v>1494.3899880448798</c:v>
                </c:pt>
                <c:pt idx="92">
                  <c:v>1493.2999880535999</c:v>
                </c:pt>
                <c:pt idx="93">
                  <c:v>1485.6699881146396</c:v>
                </c:pt>
                <c:pt idx="94">
                  <c:v>1504.1999879663997</c:v>
                </c:pt>
                <c:pt idx="95">
                  <c:v>1543.4399876524799</c:v>
                </c:pt>
                <c:pt idx="96">
                  <c:v>1554.3399875652799</c:v>
                </c:pt>
                <c:pt idx="97">
                  <c:v>1539.0799876873598</c:v>
                </c:pt>
                <c:pt idx="98">
                  <c:v>1548.8899876088799</c:v>
                </c:pt>
                <c:pt idx="99">
                  <c:v>1548.8899876088799</c:v>
                </c:pt>
                <c:pt idx="100">
                  <c:v>1515.0999878791997</c:v>
                </c:pt>
                <c:pt idx="101">
                  <c:v>1498.7499880099999</c:v>
                </c:pt>
                <c:pt idx="102">
                  <c:v>1502.0199879838399</c:v>
                </c:pt>
                <c:pt idx="103">
                  <c:v>1502.0199879838399</c:v>
                </c:pt>
                <c:pt idx="104">
                  <c:v>1495.4799880361595</c:v>
                </c:pt>
                <c:pt idx="105">
                  <c:v>1495.4799880361595</c:v>
                </c:pt>
                <c:pt idx="106">
                  <c:v>1493.2999880535999</c:v>
                </c:pt>
                <c:pt idx="107">
                  <c:v>1493.2999880535999</c:v>
                </c:pt>
                <c:pt idx="108">
                  <c:v>1494.3899880448798</c:v>
                </c:pt>
                <c:pt idx="109">
                  <c:v>1494.3899880448798</c:v>
                </c:pt>
                <c:pt idx="110">
                  <c:v>1497.6599880187198</c:v>
                </c:pt>
                <c:pt idx="111">
                  <c:v>1500.9299879925597</c:v>
                </c:pt>
                <c:pt idx="112">
                  <c:v>1491.1199880710399</c:v>
                </c:pt>
                <c:pt idx="113">
                  <c:v>1490.0299880797597</c:v>
                </c:pt>
                <c:pt idx="114">
                  <c:v>1493.2999880535999</c:v>
                </c:pt>
                <c:pt idx="115">
                  <c:v>1488.9399880884798</c:v>
                </c:pt>
                <c:pt idx="116">
                  <c:v>1496.5699880274399</c:v>
                </c:pt>
                <c:pt idx="117">
                  <c:v>1496.5699880274399</c:v>
                </c:pt>
                <c:pt idx="118">
                  <c:v>1537.9899876960799</c:v>
                </c:pt>
                <c:pt idx="119">
                  <c:v>1585.9499873123996</c:v>
                </c:pt>
                <c:pt idx="120">
                  <c:v>1596.8499872251998</c:v>
                </c:pt>
                <c:pt idx="121">
                  <c:v>1604.4799871641596</c:v>
                </c:pt>
                <c:pt idx="122">
                  <c:v>1603.3899871728797</c:v>
                </c:pt>
                <c:pt idx="123">
                  <c:v>1597.9399872164797</c:v>
                </c:pt>
                <c:pt idx="124">
                  <c:v>1596.8499872251998</c:v>
                </c:pt>
                <c:pt idx="125">
                  <c:v>1595.7599872339197</c:v>
                </c:pt>
                <c:pt idx="126">
                  <c:v>1590.3099872775199</c:v>
                </c:pt>
                <c:pt idx="127">
                  <c:v>1578.3199873734397</c:v>
                </c:pt>
                <c:pt idx="128">
                  <c:v>1565.2399874780799</c:v>
                </c:pt>
                <c:pt idx="129">
                  <c:v>1560.8799875129598</c:v>
                </c:pt>
                <c:pt idx="130">
                  <c:v>1556.5199875478397</c:v>
                </c:pt>
                <c:pt idx="131">
                  <c:v>1519.4599878443198</c:v>
                </c:pt>
                <c:pt idx="132">
                  <c:v>1497.6599880187198</c:v>
                </c:pt>
                <c:pt idx="133">
                  <c:v>1499.8399880012798</c:v>
                </c:pt>
                <c:pt idx="134">
                  <c:v>1500.9299879925597</c:v>
                </c:pt>
                <c:pt idx="135">
                  <c:v>1495.4799880361595</c:v>
                </c:pt>
                <c:pt idx="136">
                  <c:v>1485.6699881146396</c:v>
                </c:pt>
                <c:pt idx="137">
                  <c:v>1486.7599881059195</c:v>
                </c:pt>
                <c:pt idx="138">
                  <c:v>1487.8499880971999</c:v>
                </c:pt>
                <c:pt idx="139">
                  <c:v>1491.1199880710399</c:v>
                </c:pt>
                <c:pt idx="140">
                  <c:v>1495.4799880361595</c:v>
                </c:pt>
                <c:pt idx="141">
                  <c:v>1492.2099880623198</c:v>
                </c:pt>
                <c:pt idx="142">
                  <c:v>1495.4799880361595</c:v>
                </c:pt>
                <c:pt idx="143">
                  <c:v>1555.4299875565598</c:v>
                </c:pt>
                <c:pt idx="144">
                  <c:v>1566.3299874693598</c:v>
                </c:pt>
                <c:pt idx="145">
                  <c:v>1588.1299872949598</c:v>
                </c:pt>
                <c:pt idx="146">
                  <c:v>1589.2199872862398</c:v>
                </c:pt>
                <c:pt idx="147">
                  <c:v>1602.2999871815998</c:v>
                </c:pt>
                <c:pt idx="148">
                  <c:v>1570.6899874344799</c:v>
                </c:pt>
                <c:pt idx="149">
                  <c:v>1533.6299877309598</c:v>
                </c:pt>
                <c:pt idx="150">
                  <c:v>1587.0399873036797</c:v>
                </c:pt>
                <c:pt idx="151">
                  <c:v>1585.9499873123996</c:v>
                </c:pt>
                <c:pt idx="152">
                  <c:v>1588.1299872949598</c:v>
                </c:pt>
                <c:pt idx="153">
                  <c:v>1587.0399873036797</c:v>
                </c:pt>
                <c:pt idx="154">
                  <c:v>1578.3199873734397</c:v>
                </c:pt>
                <c:pt idx="155">
                  <c:v>1583.7699873298398</c:v>
                </c:pt>
                <c:pt idx="156">
                  <c:v>1591.3999872687998</c:v>
                </c:pt>
                <c:pt idx="157">
                  <c:v>1529.2699877658399</c:v>
                </c:pt>
                <c:pt idx="158">
                  <c:v>1520.5499878355997</c:v>
                </c:pt>
                <c:pt idx="159">
                  <c:v>1512.9199878966397</c:v>
                </c:pt>
                <c:pt idx="160">
                  <c:v>1502.0199879838399</c:v>
                </c:pt>
                <c:pt idx="161">
                  <c:v>1525.9999877919997</c:v>
                </c:pt>
                <c:pt idx="162">
                  <c:v>1534.7199877222399</c:v>
                </c:pt>
                <c:pt idx="163">
                  <c:v>1532.5399877396796</c:v>
                </c:pt>
                <c:pt idx="164">
                  <c:v>1539.0799876873598</c:v>
                </c:pt>
                <c:pt idx="165">
                  <c:v>1545.6199876350397</c:v>
                </c:pt>
                <c:pt idx="166">
                  <c:v>1546.7099876263198</c:v>
                </c:pt>
                <c:pt idx="167">
                  <c:v>1554.3399875652799</c:v>
                </c:pt>
                <c:pt idx="168">
                  <c:v>1580.4999873559998</c:v>
                </c:pt>
                <c:pt idx="169">
                  <c:v>1576.1399873908797</c:v>
                </c:pt>
                <c:pt idx="170">
                  <c:v>1585.9499873123996</c:v>
                </c:pt>
                <c:pt idx="171">
                  <c:v>1544.5299876437598</c:v>
                </c:pt>
                <c:pt idx="172">
                  <c:v>1545.6199876350397</c:v>
                </c:pt>
                <c:pt idx="173">
                  <c:v>1549.9799876001596</c:v>
                </c:pt>
                <c:pt idx="174">
                  <c:v>1559.7899875216797</c:v>
                </c:pt>
                <c:pt idx="175">
                  <c:v>1563.0599874955199</c:v>
                </c:pt>
                <c:pt idx="176">
                  <c:v>1557.6099875391199</c:v>
                </c:pt>
                <c:pt idx="177">
                  <c:v>1545.6199876350397</c:v>
                </c:pt>
                <c:pt idx="178">
                  <c:v>1558.6999875303995</c:v>
                </c:pt>
                <c:pt idx="179">
                  <c:v>1566.3299874693598</c:v>
                </c:pt>
                <c:pt idx="180">
                  <c:v>1498.7499880099999</c:v>
                </c:pt>
                <c:pt idx="181">
                  <c:v>1478.0399881756796</c:v>
                </c:pt>
                <c:pt idx="182">
                  <c:v>1481.3099881495198</c:v>
                </c:pt>
                <c:pt idx="183">
                  <c:v>1493.2999880535999</c:v>
                </c:pt>
                <c:pt idx="184">
                  <c:v>1487.8499880971999</c:v>
                </c:pt>
                <c:pt idx="185">
                  <c:v>1483.4899881320798</c:v>
                </c:pt>
                <c:pt idx="186">
                  <c:v>1491.1199880710399</c:v>
                </c:pt>
                <c:pt idx="187">
                  <c:v>1495.4799880361595</c:v>
                </c:pt>
                <c:pt idx="188">
                  <c:v>1529.2699877658399</c:v>
                </c:pt>
                <c:pt idx="189">
                  <c:v>1554.3399875652799</c:v>
                </c:pt>
                <c:pt idx="190">
                  <c:v>1582.6799873385598</c:v>
                </c:pt>
                <c:pt idx="191">
                  <c:v>1582.6799873385598</c:v>
                </c:pt>
                <c:pt idx="192">
                  <c:v>1576.1399873908797</c:v>
                </c:pt>
                <c:pt idx="193">
                  <c:v>1578.3199873734397</c:v>
                </c:pt>
                <c:pt idx="194">
                  <c:v>1593.5799872513599</c:v>
                </c:pt>
                <c:pt idx="195">
                  <c:v>1593.5799872513599</c:v>
                </c:pt>
                <c:pt idx="196">
                  <c:v>1590.3099872775199</c:v>
                </c:pt>
                <c:pt idx="197">
                  <c:v>1596.8499872251998</c:v>
                </c:pt>
                <c:pt idx="198">
                  <c:v>1592.4899872600797</c:v>
                </c:pt>
                <c:pt idx="199">
                  <c:v>1585.9499873123996</c:v>
                </c:pt>
                <c:pt idx="200">
                  <c:v>1576.1399873908797</c:v>
                </c:pt>
                <c:pt idx="201">
                  <c:v>1594.6699872426395</c:v>
                </c:pt>
                <c:pt idx="202">
                  <c:v>1594.6699872426395</c:v>
                </c:pt>
                <c:pt idx="203">
                  <c:v>1572.8699874170397</c:v>
                </c:pt>
                <c:pt idx="204">
                  <c:v>1517.2799878617598</c:v>
                </c:pt>
                <c:pt idx="205">
                  <c:v>1490.0299880797597</c:v>
                </c:pt>
                <c:pt idx="206">
                  <c:v>1483.4899881320798</c:v>
                </c:pt>
                <c:pt idx="207">
                  <c:v>1488.9399880884798</c:v>
                </c:pt>
                <c:pt idx="208">
                  <c:v>1486.7599881059195</c:v>
                </c:pt>
                <c:pt idx="209">
                  <c:v>1484.5799881233597</c:v>
                </c:pt>
                <c:pt idx="210">
                  <c:v>1482.3999881407999</c:v>
                </c:pt>
                <c:pt idx="211">
                  <c:v>1490.0299880797597</c:v>
                </c:pt>
                <c:pt idx="212">
                  <c:v>1481.3099881495198</c:v>
                </c:pt>
                <c:pt idx="213">
                  <c:v>1487.8499880971999</c:v>
                </c:pt>
                <c:pt idx="214">
                  <c:v>1495.4799880361595</c:v>
                </c:pt>
                <c:pt idx="215">
                  <c:v>1580.4999873559998</c:v>
                </c:pt>
                <c:pt idx="216">
                  <c:v>1580.4999873559998</c:v>
                </c:pt>
                <c:pt idx="217">
                  <c:v>1581.5899873472797</c:v>
                </c:pt>
                <c:pt idx="218">
                  <c:v>1584.8599873211199</c:v>
                </c:pt>
                <c:pt idx="219">
                  <c:v>1592.4899872600797</c:v>
                </c:pt>
                <c:pt idx="220">
                  <c:v>1594.6699872426395</c:v>
                </c:pt>
                <c:pt idx="221">
                  <c:v>1583.7699873298398</c:v>
                </c:pt>
                <c:pt idx="222">
                  <c:v>1583.7699873298398</c:v>
                </c:pt>
                <c:pt idx="223">
                  <c:v>1587.0399873036797</c:v>
                </c:pt>
                <c:pt idx="224">
                  <c:v>1597.9399872164797</c:v>
                </c:pt>
                <c:pt idx="225">
                  <c:v>1601.2099871903199</c:v>
                </c:pt>
                <c:pt idx="226">
                  <c:v>1589.2199872862398</c:v>
                </c:pt>
                <c:pt idx="227">
                  <c:v>1592.4899872600797</c:v>
                </c:pt>
                <c:pt idx="228">
                  <c:v>1589.2199872862398</c:v>
                </c:pt>
                <c:pt idx="229">
                  <c:v>1571.7799874257598</c:v>
                </c:pt>
                <c:pt idx="230">
                  <c:v>1582.6799873385598</c:v>
                </c:pt>
                <c:pt idx="231">
                  <c:v>1422.4499886203996</c:v>
                </c:pt>
                <c:pt idx="232">
                  <c:v>1463.8699882890398</c:v>
                </c:pt>
                <c:pt idx="233">
                  <c:v>1415.9099886727199</c:v>
                </c:pt>
                <c:pt idx="234">
                  <c:v>1352.6899891784799</c:v>
                </c:pt>
                <c:pt idx="235">
                  <c:v>1433.3499885331998</c:v>
                </c:pt>
                <c:pt idx="236">
                  <c:v>1510.7399879140798</c:v>
                </c:pt>
                <c:pt idx="237">
                  <c:v>1514.0099878879196</c:v>
                </c:pt>
                <c:pt idx="238">
                  <c:v>1524.9099878007198</c:v>
                </c:pt>
                <c:pt idx="239">
                  <c:v>1535.8099877135198</c:v>
                </c:pt>
                <c:pt idx="240">
                  <c:v>1502.0199879838399</c:v>
                </c:pt>
                <c:pt idx="241">
                  <c:v>1471.4999882279999</c:v>
                </c:pt>
                <c:pt idx="242">
                  <c:v>1530.3599877571198</c:v>
                </c:pt>
                <c:pt idx="243">
                  <c:v>1573.9599874083199</c:v>
                </c:pt>
                <c:pt idx="244">
                  <c:v>1567.4199874606395</c:v>
                </c:pt>
                <c:pt idx="245">
                  <c:v>1573.9599874083199</c:v>
                </c:pt>
                <c:pt idx="246">
                  <c:v>1576.1399873908797</c:v>
                </c:pt>
                <c:pt idx="247">
                  <c:v>1557.6099875391199</c:v>
                </c:pt>
                <c:pt idx="248">
                  <c:v>1530.3599877571198</c:v>
                </c:pt>
                <c:pt idx="249">
                  <c:v>1518.3699878530399</c:v>
                </c:pt>
                <c:pt idx="250">
                  <c:v>1498.7499880099999</c:v>
                </c:pt>
                <c:pt idx="251">
                  <c:v>1523.8199878094399</c:v>
                </c:pt>
                <c:pt idx="252">
                  <c:v>1572.8699874170397</c:v>
                </c:pt>
                <c:pt idx="253">
                  <c:v>1569.5999874431998</c:v>
                </c:pt>
                <c:pt idx="254">
                  <c:v>1556.5199875478397</c:v>
                </c:pt>
                <c:pt idx="255">
                  <c:v>1529.2699877658399</c:v>
                </c:pt>
                <c:pt idx="256">
                  <c:v>1433.3499885331998</c:v>
                </c:pt>
                <c:pt idx="257">
                  <c:v>1338.5199892918399</c:v>
                </c:pt>
                <c:pt idx="258">
                  <c:v>1468.2299882541597</c:v>
                </c:pt>
                <c:pt idx="259">
                  <c:v>1564.1499874867998</c:v>
                </c:pt>
                <c:pt idx="260">
                  <c:v>1573.9599874083199</c:v>
                </c:pt>
                <c:pt idx="261">
                  <c:v>1584.8599873211199</c:v>
                </c:pt>
                <c:pt idx="262">
                  <c:v>1583.7699873298398</c:v>
                </c:pt>
                <c:pt idx="263">
                  <c:v>1578.3199873734397</c:v>
                </c:pt>
                <c:pt idx="264">
                  <c:v>1572.8699874170397</c:v>
                </c:pt>
                <c:pt idx="265">
                  <c:v>1566.3299874693598</c:v>
                </c:pt>
                <c:pt idx="266">
                  <c:v>1577.2299873821596</c:v>
                </c:pt>
                <c:pt idx="267">
                  <c:v>1517.2799878617598</c:v>
                </c:pt>
                <c:pt idx="268">
                  <c:v>1480.2199881582399</c:v>
                </c:pt>
                <c:pt idx="269">
                  <c:v>1549.9799876001596</c:v>
                </c:pt>
                <c:pt idx="270">
                  <c:v>1590.3099872775199</c:v>
                </c:pt>
                <c:pt idx="271">
                  <c:v>1601.2099871903199</c:v>
                </c:pt>
                <c:pt idx="272">
                  <c:v>1596.8499872251998</c:v>
                </c:pt>
                <c:pt idx="273">
                  <c:v>1594.6699872426395</c:v>
                </c:pt>
                <c:pt idx="274">
                  <c:v>1597.9399872164797</c:v>
                </c:pt>
                <c:pt idx="275">
                  <c:v>1603.3899871728797</c:v>
                </c:pt>
                <c:pt idx="276">
                  <c:v>1594.6699872426395</c:v>
                </c:pt>
                <c:pt idx="277">
                  <c:v>1575.0499873995998</c:v>
                </c:pt>
                <c:pt idx="278">
                  <c:v>1566.3299874693598</c:v>
                </c:pt>
                <c:pt idx="279">
                  <c:v>1551.0699875914397</c:v>
                </c:pt>
                <c:pt idx="280">
                  <c:v>1535.8099877135198</c:v>
                </c:pt>
                <c:pt idx="281">
                  <c:v>1495.4799880361595</c:v>
                </c:pt>
                <c:pt idx="282">
                  <c:v>1536.8999877047997</c:v>
                </c:pt>
                <c:pt idx="283">
                  <c:v>1588.1299872949598</c:v>
                </c:pt>
                <c:pt idx="284">
                  <c:v>1589.2199872862398</c:v>
                </c:pt>
                <c:pt idx="285">
                  <c:v>1588.1299872949598</c:v>
                </c:pt>
                <c:pt idx="286">
                  <c:v>1587.0399873036797</c:v>
                </c:pt>
                <c:pt idx="287">
                  <c:v>1580.4999873559998</c:v>
                </c:pt>
                <c:pt idx="288">
                  <c:v>1570.6899874344799</c:v>
                </c:pt>
                <c:pt idx="289">
                  <c:v>1576.1399873908797</c:v>
                </c:pt>
                <c:pt idx="290">
                  <c:v>1582.6799873385598</c:v>
                </c:pt>
                <c:pt idx="291">
                  <c:v>1575.0499873995998</c:v>
                </c:pt>
                <c:pt idx="292">
                  <c:v>1573.9599874083199</c:v>
                </c:pt>
                <c:pt idx="293">
                  <c:v>1583.7699873298398</c:v>
                </c:pt>
                <c:pt idx="294">
                  <c:v>1580.4999873559998</c:v>
                </c:pt>
                <c:pt idx="295">
                  <c:v>1576.1399873908797</c:v>
                </c:pt>
                <c:pt idx="296">
                  <c:v>1585.9499873123996</c:v>
                </c:pt>
                <c:pt idx="297">
                  <c:v>1587.0399873036797</c:v>
                </c:pt>
                <c:pt idx="298">
                  <c:v>1585.9499873123996</c:v>
                </c:pt>
                <c:pt idx="299">
                  <c:v>1583.7699873298398</c:v>
                </c:pt>
                <c:pt idx="300">
                  <c:v>1572.8699874170397</c:v>
                </c:pt>
                <c:pt idx="301">
                  <c:v>1537.9899876960799</c:v>
                </c:pt>
                <c:pt idx="302">
                  <c:v>1518.3699878530399</c:v>
                </c:pt>
                <c:pt idx="303">
                  <c:v>1509.6499879227997</c:v>
                </c:pt>
                <c:pt idx="304">
                  <c:v>1511.8299879053598</c:v>
                </c:pt>
                <c:pt idx="305">
                  <c:v>1516.1899878704799</c:v>
                </c:pt>
                <c:pt idx="306">
                  <c:v>1514.0099878879196</c:v>
                </c:pt>
                <c:pt idx="307">
                  <c:v>1515.0999878791997</c:v>
                </c:pt>
                <c:pt idx="308">
                  <c:v>1509.6499879227997</c:v>
                </c:pt>
                <c:pt idx="309">
                  <c:v>1493.2999880535999</c:v>
                </c:pt>
                <c:pt idx="310">
                  <c:v>1415.9099886727199</c:v>
                </c:pt>
                <c:pt idx="311">
                  <c:v>1427.8999885767998</c:v>
                </c:pt>
                <c:pt idx="312">
                  <c:v>1517.2799878617598</c:v>
                </c:pt>
                <c:pt idx="313">
                  <c:v>1544.5299876437598</c:v>
                </c:pt>
                <c:pt idx="314">
                  <c:v>1643.7199868502398</c:v>
                </c:pt>
                <c:pt idx="315">
                  <c:v>1625.1899869984798</c:v>
                </c:pt>
                <c:pt idx="316">
                  <c:v>1616.4699870682398</c:v>
                </c:pt>
                <c:pt idx="317">
                  <c:v>1615.3799870769599</c:v>
                </c:pt>
                <c:pt idx="318">
                  <c:v>1609.9299871205599</c:v>
                </c:pt>
                <c:pt idx="319">
                  <c:v>1604.4799871641596</c:v>
                </c:pt>
                <c:pt idx="320">
                  <c:v>1612.1099871031197</c:v>
                </c:pt>
                <c:pt idx="321">
                  <c:v>1587.0399873036797</c:v>
                </c:pt>
                <c:pt idx="322">
                  <c:v>1589.2199872862398</c:v>
                </c:pt>
                <c:pt idx="323">
                  <c:v>1606.6599871467199</c:v>
                </c:pt>
                <c:pt idx="324">
                  <c:v>1596.8499872251998</c:v>
                </c:pt>
                <c:pt idx="325">
                  <c:v>1592.4899872600797</c:v>
                </c:pt>
                <c:pt idx="326">
                  <c:v>1594.6699872426395</c:v>
                </c:pt>
                <c:pt idx="327">
                  <c:v>1577.2299873821596</c:v>
                </c:pt>
                <c:pt idx="328">
                  <c:v>1585.9499873123996</c:v>
                </c:pt>
                <c:pt idx="329">
                  <c:v>1575.0499873995998</c:v>
                </c:pt>
                <c:pt idx="330">
                  <c:v>1584.8599873211199</c:v>
                </c:pt>
                <c:pt idx="331">
                  <c:v>1600.1199871990398</c:v>
                </c:pt>
                <c:pt idx="332">
                  <c:v>1609.9299871205599</c:v>
                </c:pt>
                <c:pt idx="333">
                  <c:v>1602.2999871815998</c:v>
                </c:pt>
                <c:pt idx="334">
                  <c:v>1599.0299872077599</c:v>
                </c:pt>
                <c:pt idx="335">
                  <c:v>1613.1999870943996</c:v>
                </c:pt>
                <c:pt idx="336">
                  <c:v>1660.0699867194398</c:v>
                </c:pt>
                <c:pt idx="337">
                  <c:v>1629.5499869635998</c:v>
                </c:pt>
                <c:pt idx="338">
                  <c:v>1521.6399878268799</c:v>
                </c:pt>
                <c:pt idx="339">
                  <c:v>1529.2699877658399</c:v>
                </c:pt>
                <c:pt idx="340">
                  <c:v>1531.4499877483995</c:v>
                </c:pt>
                <c:pt idx="341">
                  <c:v>1600.1199871990398</c:v>
                </c:pt>
                <c:pt idx="342">
                  <c:v>1653.5299867717597</c:v>
                </c:pt>
                <c:pt idx="343">
                  <c:v>1652.4399867804798</c:v>
                </c:pt>
                <c:pt idx="344">
                  <c:v>1640.4499868763996</c:v>
                </c:pt>
                <c:pt idx="345">
                  <c:v>1669.8799866409597</c:v>
                </c:pt>
                <c:pt idx="346">
                  <c:v>1658.9799867281597</c:v>
                </c:pt>
                <c:pt idx="347">
                  <c:v>1640.4499868763996</c:v>
                </c:pt>
                <c:pt idx="348">
                  <c:v>1656.7999867455999</c:v>
                </c:pt>
                <c:pt idx="349">
                  <c:v>1645.8999868327999</c:v>
                </c:pt>
                <c:pt idx="350">
                  <c:v>1639.3599868851197</c:v>
                </c:pt>
                <c:pt idx="351">
                  <c:v>1642.6299868589599</c:v>
                </c:pt>
                <c:pt idx="352">
                  <c:v>1643.7199868502398</c:v>
                </c:pt>
                <c:pt idx="353">
                  <c:v>1641.5399868676795</c:v>
                </c:pt>
                <c:pt idx="354">
                  <c:v>1642.6299868589599</c:v>
                </c:pt>
                <c:pt idx="355">
                  <c:v>1637.1799869025599</c:v>
                </c:pt>
                <c:pt idx="356">
                  <c:v>1650.2599867979195</c:v>
                </c:pt>
                <c:pt idx="357">
                  <c:v>1633.9099869287197</c:v>
                </c:pt>
                <c:pt idx="358">
                  <c:v>1621.9199870246396</c:v>
                </c:pt>
                <c:pt idx="359">
                  <c:v>1626.2799869897599</c:v>
                </c:pt>
                <c:pt idx="360">
                  <c:v>1664.4299866845597</c:v>
                </c:pt>
                <c:pt idx="361">
                  <c:v>1672.0599866235198</c:v>
                </c:pt>
                <c:pt idx="362">
                  <c:v>1660.0699867194398</c:v>
                </c:pt>
                <c:pt idx="363">
                  <c:v>1653.5299867717597</c:v>
                </c:pt>
                <c:pt idx="364">
                  <c:v>1637.1799869025599</c:v>
                </c:pt>
                <c:pt idx="365">
                  <c:v>1648.0799868153597</c:v>
                </c:pt>
                <c:pt idx="366">
                  <c:v>1658.9799867281597</c:v>
                </c:pt>
                <c:pt idx="367">
                  <c:v>1646.9899868240798</c:v>
                </c:pt>
                <c:pt idx="368">
                  <c:v>1653.5299867717597</c:v>
                </c:pt>
                <c:pt idx="369">
                  <c:v>1631.7299869461597</c:v>
                </c:pt>
                <c:pt idx="370">
                  <c:v>1637.1799869025599</c:v>
                </c:pt>
                <c:pt idx="371">
                  <c:v>1652.4399867804798</c:v>
                </c:pt>
                <c:pt idx="372">
                  <c:v>1654.6199867630398</c:v>
                </c:pt>
                <c:pt idx="373">
                  <c:v>1652.4399867804798</c:v>
                </c:pt>
                <c:pt idx="374">
                  <c:v>1670.9699866322399</c:v>
                </c:pt>
                <c:pt idx="375">
                  <c:v>1641.5399868676795</c:v>
                </c:pt>
                <c:pt idx="376">
                  <c:v>1638.2699868938398</c:v>
                </c:pt>
                <c:pt idx="377">
                  <c:v>1662.2499867019999</c:v>
                </c:pt>
                <c:pt idx="378">
                  <c:v>1656.7999867455999</c:v>
                </c:pt>
                <c:pt idx="379">
                  <c:v>1645.8999868327999</c:v>
                </c:pt>
                <c:pt idx="380">
                  <c:v>1655.7099867543197</c:v>
                </c:pt>
                <c:pt idx="381">
                  <c:v>1661.1599867107197</c:v>
                </c:pt>
                <c:pt idx="382">
                  <c:v>1652.4399867804798</c:v>
                </c:pt>
                <c:pt idx="383">
                  <c:v>1657.8899867368798</c:v>
                </c:pt>
                <c:pt idx="384">
                  <c:v>1661.1599867107197</c:v>
                </c:pt>
                <c:pt idx="385">
                  <c:v>1648.0799868153597</c:v>
                </c:pt>
                <c:pt idx="386">
                  <c:v>1658.9799867281597</c:v>
                </c:pt>
                <c:pt idx="387">
                  <c:v>1630.6399869548798</c:v>
                </c:pt>
                <c:pt idx="388">
                  <c:v>1646.9899868240798</c:v>
                </c:pt>
                <c:pt idx="389">
                  <c:v>1637.1799869025599</c:v>
                </c:pt>
                <c:pt idx="390">
                  <c:v>1631.7299869461597</c:v>
                </c:pt>
                <c:pt idx="391">
                  <c:v>1655.7099867543197</c:v>
                </c:pt>
                <c:pt idx="392">
                  <c:v>1658.9799867281597</c:v>
                </c:pt>
                <c:pt idx="393">
                  <c:v>1658.9799867281597</c:v>
                </c:pt>
                <c:pt idx="394">
                  <c:v>1670.9699866322399</c:v>
                </c:pt>
                <c:pt idx="395">
                  <c:v>1661.1599867107197</c:v>
                </c:pt>
                <c:pt idx="396">
                  <c:v>1654.6199867630398</c:v>
                </c:pt>
                <c:pt idx="397">
                  <c:v>1674.2399866060798</c:v>
                </c:pt>
                <c:pt idx="398">
                  <c:v>1674.2399866060798</c:v>
                </c:pt>
                <c:pt idx="399">
                  <c:v>1649.1699868066396</c:v>
                </c:pt>
                <c:pt idx="400">
                  <c:v>1654.6199867630398</c:v>
                </c:pt>
                <c:pt idx="401">
                  <c:v>1670.9699866322399</c:v>
                </c:pt>
                <c:pt idx="402">
                  <c:v>1661.1599867107197</c:v>
                </c:pt>
                <c:pt idx="403">
                  <c:v>1639.3599868851197</c:v>
                </c:pt>
                <c:pt idx="404">
                  <c:v>1646.9899868240798</c:v>
                </c:pt>
                <c:pt idx="405">
                  <c:v>1639.3599868851197</c:v>
                </c:pt>
                <c:pt idx="406">
                  <c:v>1644.8099868415197</c:v>
                </c:pt>
                <c:pt idx="407">
                  <c:v>1627.3699869810398</c:v>
                </c:pt>
                <c:pt idx="408">
                  <c:v>1642.6299868589599</c:v>
                </c:pt>
                <c:pt idx="409">
                  <c:v>1650.2599867979195</c:v>
                </c:pt>
                <c:pt idx="410">
                  <c:v>1638.2699868938398</c:v>
                </c:pt>
                <c:pt idx="411">
                  <c:v>1655.7099867543197</c:v>
                </c:pt>
                <c:pt idx="412">
                  <c:v>1630.6399869548798</c:v>
                </c:pt>
                <c:pt idx="413">
                  <c:v>1640.4499868763996</c:v>
                </c:pt>
                <c:pt idx="414">
                  <c:v>1633.9099869287197</c:v>
                </c:pt>
                <c:pt idx="415">
                  <c:v>1628.4599869723197</c:v>
                </c:pt>
                <c:pt idx="416">
                  <c:v>1613.1999870943996</c:v>
                </c:pt>
                <c:pt idx="417">
                  <c:v>1636.0899869112798</c:v>
                </c:pt>
                <c:pt idx="418">
                  <c:v>1651.3499867891999</c:v>
                </c:pt>
                <c:pt idx="419">
                  <c:v>1633.9099869287197</c:v>
                </c:pt>
                <c:pt idx="420">
                  <c:v>1627.3699869810398</c:v>
                </c:pt>
                <c:pt idx="421">
                  <c:v>1642.6299868589599</c:v>
                </c:pt>
                <c:pt idx="422">
                  <c:v>1637.1799869025599</c:v>
                </c:pt>
                <c:pt idx="423">
                  <c:v>1631.7299869461597</c:v>
                </c:pt>
                <c:pt idx="424">
                  <c:v>1643.7199868502398</c:v>
                </c:pt>
                <c:pt idx="425">
                  <c:v>1624.0999870071998</c:v>
                </c:pt>
                <c:pt idx="426">
                  <c:v>1633.9099869287197</c:v>
                </c:pt>
                <c:pt idx="427">
                  <c:v>1641.5399868676795</c:v>
                </c:pt>
                <c:pt idx="428">
                  <c:v>1650.2599867979195</c:v>
                </c:pt>
                <c:pt idx="429">
                  <c:v>1657.8899867368798</c:v>
                </c:pt>
                <c:pt idx="430">
                  <c:v>1643.7199868502398</c:v>
                </c:pt>
                <c:pt idx="431">
                  <c:v>1652.4399867804798</c:v>
                </c:pt>
                <c:pt idx="432">
                  <c:v>1650.2599867979195</c:v>
                </c:pt>
                <c:pt idx="433">
                  <c:v>1632.8199869374398</c:v>
                </c:pt>
                <c:pt idx="434">
                  <c:v>1644.8099868415197</c:v>
                </c:pt>
                <c:pt idx="435">
                  <c:v>1646.9899868240798</c:v>
                </c:pt>
                <c:pt idx="436">
                  <c:v>1649.1699868066396</c:v>
                </c:pt>
                <c:pt idx="437">
                  <c:v>1646.9899868240798</c:v>
                </c:pt>
                <c:pt idx="438">
                  <c:v>1646.9899868240798</c:v>
                </c:pt>
                <c:pt idx="439">
                  <c:v>1643.7199868502398</c:v>
                </c:pt>
                <c:pt idx="440">
                  <c:v>1655.7099867543197</c:v>
                </c:pt>
                <c:pt idx="441">
                  <c:v>1649.1699868066396</c:v>
                </c:pt>
                <c:pt idx="442">
                  <c:v>1643.7199868502398</c:v>
                </c:pt>
                <c:pt idx="443">
                  <c:v>1658.9799867281597</c:v>
                </c:pt>
                <c:pt idx="444">
                  <c:v>1653.5299867717597</c:v>
                </c:pt>
                <c:pt idx="445">
                  <c:v>1665.5199866758398</c:v>
                </c:pt>
                <c:pt idx="446">
                  <c:v>1657.8899867368798</c:v>
                </c:pt>
                <c:pt idx="447">
                  <c:v>1646.9899868240798</c:v>
                </c:pt>
                <c:pt idx="448">
                  <c:v>1650.2599867979195</c:v>
                </c:pt>
                <c:pt idx="449">
                  <c:v>1651.3499867891999</c:v>
                </c:pt>
                <c:pt idx="450">
                  <c:v>1637.1799869025599</c:v>
                </c:pt>
                <c:pt idx="451">
                  <c:v>1617.5599870595197</c:v>
                </c:pt>
                <c:pt idx="452">
                  <c:v>1628.4599869723197</c:v>
                </c:pt>
                <c:pt idx="453">
                  <c:v>1630.6399869548798</c:v>
                </c:pt>
                <c:pt idx="454">
                  <c:v>1633.9099869287197</c:v>
                </c:pt>
                <c:pt idx="455">
                  <c:v>1615.3799870769599</c:v>
                </c:pt>
                <c:pt idx="456">
                  <c:v>1568.5099874519196</c:v>
                </c:pt>
                <c:pt idx="457">
                  <c:v>1527.0899877832799</c:v>
                </c:pt>
                <c:pt idx="458">
                  <c:v>1531.4499877483995</c:v>
                </c:pt>
                <c:pt idx="459">
                  <c:v>1547.7999876175998</c:v>
                </c:pt>
                <c:pt idx="460">
                  <c:v>1535.8099877135198</c:v>
                </c:pt>
                <c:pt idx="461">
                  <c:v>1528.1799877745598</c:v>
                </c:pt>
                <c:pt idx="462">
                  <c:v>1548.8899876088799</c:v>
                </c:pt>
                <c:pt idx="463">
                  <c:v>1537.9899876960799</c:v>
                </c:pt>
                <c:pt idx="464">
                  <c:v>1542.3499876611997</c:v>
                </c:pt>
                <c:pt idx="465">
                  <c:v>1523.8199878094399</c:v>
                </c:pt>
                <c:pt idx="466">
                  <c:v>1553.2499875739998</c:v>
                </c:pt>
                <c:pt idx="467">
                  <c:v>1558.6999875303995</c:v>
                </c:pt>
                <c:pt idx="468">
                  <c:v>1571.7799874257598</c:v>
                </c:pt>
                <c:pt idx="469">
                  <c:v>1573.9599874083199</c:v>
                </c:pt>
                <c:pt idx="470">
                  <c:v>1570.6899874344799</c:v>
                </c:pt>
                <c:pt idx="471">
                  <c:v>1662.2499867019999</c:v>
                </c:pt>
                <c:pt idx="472">
                  <c:v>1666.6099866671198</c:v>
                </c:pt>
                <c:pt idx="473">
                  <c:v>1677.5099865799195</c:v>
                </c:pt>
                <c:pt idx="474">
                  <c:v>1661.1599867107197</c:v>
                </c:pt>
                <c:pt idx="475">
                  <c:v>1680.7799865537597</c:v>
                </c:pt>
                <c:pt idx="476">
                  <c:v>1669.8799866409597</c:v>
                </c:pt>
                <c:pt idx="477">
                  <c:v>1678.5999865711999</c:v>
                </c:pt>
                <c:pt idx="478">
                  <c:v>1690.5899864752798</c:v>
                </c:pt>
                <c:pt idx="479">
                  <c:v>1679.6899865624798</c:v>
                </c:pt>
                <c:pt idx="480">
                  <c:v>1672.0599866235198</c:v>
                </c:pt>
                <c:pt idx="481">
                  <c:v>1662.2499867019999</c:v>
                </c:pt>
                <c:pt idx="482">
                  <c:v>1651.3499867891999</c:v>
                </c:pt>
                <c:pt idx="483">
                  <c:v>1681.8699865450399</c:v>
                </c:pt>
                <c:pt idx="484">
                  <c:v>1674.2399866060798</c:v>
                </c:pt>
                <c:pt idx="485">
                  <c:v>1656.7999867455999</c:v>
                </c:pt>
                <c:pt idx="486">
                  <c:v>1663.3399866932798</c:v>
                </c:pt>
                <c:pt idx="487">
                  <c:v>1653.5299867717597</c:v>
                </c:pt>
                <c:pt idx="488">
                  <c:v>1679.6899865624798</c:v>
                </c:pt>
                <c:pt idx="489">
                  <c:v>1673.1499866147999</c:v>
                </c:pt>
                <c:pt idx="490">
                  <c:v>1687.3199865014399</c:v>
                </c:pt>
                <c:pt idx="491">
                  <c:v>1676.4199865886396</c:v>
                </c:pt>
                <c:pt idx="492">
                  <c:v>1676.4199865886396</c:v>
                </c:pt>
                <c:pt idx="493">
                  <c:v>1680.7799865537597</c:v>
                </c:pt>
                <c:pt idx="494">
                  <c:v>1686.2299865101595</c:v>
                </c:pt>
                <c:pt idx="495">
                  <c:v>1652.4399867804798</c:v>
                </c:pt>
                <c:pt idx="496">
                  <c:v>1676.4199865886396</c:v>
                </c:pt>
                <c:pt idx="497">
                  <c:v>1672.0599866235198</c:v>
                </c:pt>
                <c:pt idx="498">
                  <c:v>1650.2599867979195</c:v>
                </c:pt>
                <c:pt idx="499">
                  <c:v>1667.6999866583997</c:v>
                </c:pt>
                <c:pt idx="500">
                  <c:v>1678.5999865711999</c:v>
                </c:pt>
                <c:pt idx="501">
                  <c:v>1665.5199866758398</c:v>
                </c:pt>
                <c:pt idx="502">
                  <c:v>1651.3499867891999</c:v>
                </c:pt>
                <c:pt idx="503">
                  <c:v>1679.6899865624798</c:v>
                </c:pt>
                <c:pt idx="504">
                  <c:v>1668.7899866496796</c:v>
                </c:pt>
                <c:pt idx="505">
                  <c:v>1649.1699868066396</c:v>
                </c:pt>
                <c:pt idx="506">
                  <c:v>1630.6399869548798</c:v>
                </c:pt>
                <c:pt idx="507">
                  <c:v>1675.3299865973597</c:v>
                </c:pt>
                <c:pt idx="508">
                  <c:v>1661.1599867107197</c:v>
                </c:pt>
                <c:pt idx="509">
                  <c:v>1656.7999867455999</c:v>
                </c:pt>
                <c:pt idx="510">
                  <c:v>1644.8099868415197</c:v>
                </c:pt>
                <c:pt idx="511">
                  <c:v>1667.6999866583997</c:v>
                </c:pt>
                <c:pt idx="512">
                  <c:v>1650.2599867979195</c:v>
                </c:pt>
                <c:pt idx="513">
                  <c:v>1692.7699864578401</c:v>
                </c:pt>
                <c:pt idx="514">
                  <c:v>1587.0399873036797</c:v>
                </c:pt>
                <c:pt idx="515">
                  <c:v>1423.5399886116795</c:v>
                </c:pt>
                <c:pt idx="516">
                  <c:v>1270.9399898324798</c:v>
                </c:pt>
                <c:pt idx="517">
                  <c:v>1105.2599911579196</c:v>
                </c:pt>
                <c:pt idx="518">
                  <c:v>1113.9799910881597</c:v>
                </c:pt>
                <c:pt idx="519">
                  <c:v>765.17999387855991</c:v>
                </c:pt>
                <c:pt idx="520">
                  <c:v>1527.0899877832799</c:v>
                </c:pt>
                <c:pt idx="521">
                  <c:v>1650.2599867979195</c:v>
                </c:pt>
                <c:pt idx="522">
                  <c:v>1644.8099868415197</c:v>
                </c:pt>
                <c:pt idx="523">
                  <c:v>1648.0799868153597</c:v>
                </c:pt>
                <c:pt idx="524">
                  <c:v>1655.7099867543197</c:v>
                </c:pt>
                <c:pt idx="525">
                  <c:v>1652.4399867804798</c:v>
                </c:pt>
                <c:pt idx="526">
                  <c:v>1657.8899867368798</c:v>
                </c:pt>
                <c:pt idx="527">
                  <c:v>1670.9699866322399</c:v>
                </c:pt>
                <c:pt idx="528">
                  <c:v>1661.1599867107197</c:v>
                </c:pt>
                <c:pt idx="529">
                  <c:v>1652.4399867804798</c:v>
                </c:pt>
                <c:pt idx="530">
                  <c:v>1650.2599867979195</c:v>
                </c:pt>
                <c:pt idx="531">
                  <c:v>1654.6199867630398</c:v>
                </c:pt>
                <c:pt idx="532">
                  <c:v>1654.6199867630398</c:v>
                </c:pt>
                <c:pt idx="533">
                  <c:v>1652.4399867804798</c:v>
                </c:pt>
                <c:pt idx="534">
                  <c:v>1651.3499867891999</c:v>
                </c:pt>
                <c:pt idx="535">
                  <c:v>1645.8999868327999</c:v>
                </c:pt>
                <c:pt idx="536">
                  <c:v>1638.2699868938398</c:v>
                </c:pt>
                <c:pt idx="537">
                  <c:v>1641.5399868676795</c:v>
                </c:pt>
                <c:pt idx="538">
                  <c:v>1641.5399868676795</c:v>
                </c:pt>
                <c:pt idx="539">
                  <c:v>1654.6199867630398</c:v>
                </c:pt>
                <c:pt idx="540">
                  <c:v>1652.4399867804798</c:v>
                </c:pt>
                <c:pt idx="541">
                  <c:v>1651.3499867891999</c:v>
                </c:pt>
                <c:pt idx="542">
                  <c:v>1660.0699867194398</c:v>
                </c:pt>
                <c:pt idx="543">
                  <c:v>1661.1599867107197</c:v>
                </c:pt>
                <c:pt idx="544">
                  <c:v>1652.4399867804798</c:v>
                </c:pt>
                <c:pt idx="545">
                  <c:v>1633.9099869287197</c:v>
                </c:pt>
                <c:pt idx="546">
                  <c:v>1637.1799869025599</c:v>
                </c:pt>
                <c:pt idx="547">
                  <c:v>1638.2699868938398</c:v>
                </c:pt>
                <c:pt idx="548">
                  <c:v>1636.0899869112798</c:v>
                </c:pt>
                <c:pt idx="549">
                  <c:v>1638.2699868938398</c:v>
                </c:pt>
                <c:pt idx="550">
                  <c:v>1646.9899868240798</c:v>
                </c:pt>
                <c:pt idx="551">
                  <c:v>1645.8999868327999</c:v>
                </c:pt>
                <c:pt idx="552">
                  <c:v>1651.3499867891999</c:v>
                </c:pt>
                <c:pt idx="553">
                  <c:v>1650.2599867979195</c:v>
                </c:pt>
                <c:pt idx="554">
                  <c:v>1672.0599866235198</c:v>
                </c:pt>
                <c:pt idx="555">
                  <c:v>1639.3599868851197</c:v>
                </c:pt>
                <c:pt idx="556">
                  <c:v>1454.0599883675197</c:v>
                </c:pt>
                <c:pt idx="557">
                  <c:v>1520.5499878355997</c:v>
                </c:pt>
                <c:pt idx="558">
                  <c:v>1629.5499869635998</c:v>
                </c:pt>
                <c:pt idx="559">
                  <c:v>1621.9199870246396</c:v>
                </c:pt>
                <c:pt idx="560">
                  <c:v>1618.6499870507998</c:v>
                </c:pt>
                <c:pt idx="561">
                  <c:v>1612.1099871031197</c:v>
                </c:pt>
                <c:pt idx="562">
                  <c:v>1623.0099870159197</c:v>
                </c:pt>
                <c:pt idx="563">
                  <c:v>1638.2699868938398</c:v>
                </c:pt>
                <c:pt idx="564">
                  <c:v>1638.2699868938398</c:v>
                </c:pt>
                <c:pt idx="565">
                  <c:v>1614.2899870856795</c:v>
                </c:pt>
                <c:pt idx="566">
                  <c:v>1611.0199871118398</c:v>
                </c:pt>
                <c:pt idx="567">
                  <c:v>1621.9199870246396</c:v>
                </c:pt>
                <c:pt idx="568">
                  <c:v>1624.0999870071998</c:v>
                </c:pt>
                <c:pt idx="569">
                  <c:v>1615.3799870769599</c:v>
                </c:pt>
                <c:pt idx="570">
                  <c:v>1612.1099871031197</c:v>
                </c:pt>
                <c:pt idx="571">
                  <c:v>1620.8299870333599</c:v>
                </c:pt>
                <c:pt idx="572">
                  <c:v>1616.4699870682398</c:v>
                </c:pt>
                <c:pt idx="573">
                  <c:v>1613.1999870943996</c:v>
                </c:pt>
                <c:pt idx="574">
                  <c:v>1623.0099870159197</c:v>
                </c:pt>
                <c:pt idx="575">
                  <c:v>1616.4699870682398</c:v>
                </c:pt>
                <c:pt idx="576">
                  <c:v>1626.2799869897599</c:v>
                </c:pt>
                <c:pt idx="577">
                  <c:v>1599.0299872077599</c:v>
                </c:pt>
                <c:pt idx="578">
                  <c:v>1621.9199870246396</c:v>
                </c:pt>
                <c:pt idx="579">
                  <c:v>1630.6399869548798</c:v>
                </c:pt>
                <c:pt idx="580">
                  <c:v>1620.8299870333599</c:v>
                </c:pt>
                <c:pt idx="581">
                  <c:v>1614.2899870856795</c:v>
                </c:pt>
                <c:pt idx="582">
                  <c:v>1620.8299870333599</c:v>
                </c:pt>
                <c:pt idx="583">
                  <c:v>1614.2899870856795</c:v>
                </c:pt>
                <c:pt idx="584">
                  <c:v>1587.0399873036797</c:v>
                </c:pt>
                <c:pt idx="585">
                  <c:v>1523.8199878094399</c:v>
                </c:pt>
                <c:pt idx="586">
                  <c:v>1290.5599896755198</c:v>
                </c:pt>
                <c:pt idx="587">
                  <c:v>1318.8999894487999</c:v>
                </c:pt>
                <c:pt idx="588">
                  <c:v>1219.7099902423199</c:v>
                </c:pt>
                <c:pt idx="589">
                  <c:v>1221.8899902248797</c:v>
                </c:pt>
                <c:pt idx="590">
                  <c:v>1284.0199897278399</c:v>
                </c:pt>
                <c:pt idx="591">
                  <c:v>1398.4699888122398</c:v>
                </c:pt>
                <c:pt idx="592">
                  <c:v>1462.7799882977599</c:v>
                </c:pt>
                <c:pt idx="593">
                  <c:v>1579.4099873647199</c:v>
                </c:pt>
                <c:pt idx="594">
                  <c:v>1637.1799869025599</c:v>
                </c:pt>
                <c:pt idx="595">
                  <c:v>1606.6599871467199</c:v>
                </c:pt>
                <c:pt idx="596">
                  <c:v>1615.3799870769599</c:v>
                </c:pt>
                <c:pt idx="597">
                  <c:v>1616.4699870682398</c:v>
                </c:pt>
                <c:pt idx="598">
                  <c:v>1611.0199871118398</c:v>
                </c:pt>
                <c:pt idx="599">
                  <c:v>1609.9299871205599</c:v>
                </c:pt>
                <c:pt idx="600">
                  <c:v>1614.2899870856795</c:v>
                </c:pt>
                <c:pt idx="601">
                  <c:v>1619.7399870420797</c:v>
                </c:pt>
                <c:pt idx="602">
                  <c:v>1621.9199870246396</c:v>
                </c:pt>
                <c:pt idx="603">
                  <c:v>1645.8999868327999</c:v>
                </c:pt>
                <c:pt idx="604">
                  <c:v>1641.5399868676795</c:v>
                </c:pt>
                <c:pt idx="605">
                  <c:v>1636.0899869112798</c:v>
                </c:pt>
                <c:pt idx="606">
                  <c:v>1645.8999868327999</c:v>
                </c:pt>
                <c:pt idx="607">
                  <c:v>1624.0999870071998</c:v>
                </c:pt>
                <c:pt idx="608">
                  <c:v>1614.2899870856795</c:v>
                </c:pt>
                <c:pt idx="609">
                  <c:v>1613.1999870943996</c:v>
                </c:pt>
                <c:pt idx="610">
                  <c:v>1580.4999873559998</c:v>
                </c:pt>
                <c:pt idx="611">
                  <c:v>1596.8499872251998</c:v>
                </c:pt>
                <c:pt idx="612">
                  <c:v>1626.2799869897599</c:v>
                </c:pt>
                <c:pt idx="613">
                  <c:v>1614.2899870856795</c:v>
                </c:pt>
                <c:pt idx="614">
                  <c:v>1564.1499874867998</c:v>
                </c:pt>
                <c:pt idx="615">
                  <c:v>1506.3799879489598</c:v>
                </c:pt>
                <c:pt idx="616">
                  <c:v>1530.3599877571198</c:v>
                </c:pt>
                <c:pt idx="617">
                  <c:v>1621.9199870246396</c:v>
                </c:pt>
                <c:pt idx="618">
                  <c:v>1629.5499869635998</c:v>
                </c:pt>
                <c:pt idx="619">
                  <c:v>1617.5599870595197</c:v>
                </c:pt>
                <c:pt idx="620">
                  <c:v>1589.2199872862398</c:v>
                </c:pt>
                <c:pt idx="621">
                  <c:v>1537.9899876960799</c:v>
                </c:pt>
                <c:pt idx="622">
                  <c:v>1606.6599871467199</c:v>
                </c:pt>
                <c:pt idx="623">
                  <c:v>1518.3699878530399</c:v>
                </c:pt>
                <c:pt idx="624">
                  <c:v>1619.7399870420797</c:v>
                </c:pt>
                <c:pt idx="625">
                  <c:v>1625.1899869984798</c:v>
                </c:pt>
                <c:pt idx="626">
                  <c:v>1621.9199870246396</c:v>
                </c:pt>
                <c:pt idx="627">
                  <c:v>1620.8299870333599</c:v>
                </c:pt>
                <c:pt idx="628">
                  <c:v>1617.5599870595197</c:v>
                </c:pt>
                <c:pt idx="629">
                  <c:v>1616.4699870682398</c:v>
                </c:pt>
                <c:pt idx="630">
                  <c:v>1615.3799870769599</c:v>
                </c:pt>
                <c:pt idx="631">
                  <c:v>1616.4699870682398</c:v>
                </c:pt>
                <c:pt idx="632">
                  <c:v>1627.3699869810398</c:v>
                </c:pt>
                <c:pt idx="633">
                  <c:v>1630.6399869548798</c:v>
                </c:pt>
                <c:pt idx="634">
                  <c:v>1628.4599869723197</c:v>
                </c:pt>
                <c:pt idx="635">
                  <c:v>1624.0999870071998</c:v>
                </c:pt>
                <c:pt idx="636">
                  <c:v>1620.8299870333599</c:v>
                </c:pt>
                <c:pt idx="637">
                  <c:v>1629.5499869635998</c:v>
                </c:pt>
                <c:pt idx="638">
                  <c:v>1573.9599874083199</c:v>
                </c:pt>
                <c:pt idx="639">
                  <c:v>1603.3899871728797</c:v>
                </c:pt>
                <c:pt idx="640">
                  <c:v>1632.8199869374398</c:v>
                </c:pt>
                <c:pt idx="641">
                  <c:v>1639.3599868851197</c:v>
                </c:pt>
                <c:pt idx="642">
                  <c:v>1640.4499868763996</c:v>
                </c:pt>
                <c:pt idx="643">
                  <c:v>1634.9999869199999</c:v>
                </c:pt>
                <c:pt idx="644">
                  <c:v>1628.4599869723197</c:v>
                </c:pt>
                <c:pt idx="645">
                  <c:v>1634.9999869199999</c:v>
                </c:pt>
                <c:pt idx="646">
                  <c:v>1636.0899869112798</c:v>
                </c:pt>
                <c:pt idx="647">
                  <c:v>1626.2799869897599</c:v>
                </c:pt>
                <c:pt idx="648">
                  <c:v>1633.9099869287197</c:v>
                </c:pt>
                <c:pt idx="649">
                  <c:v>1633.9099869287197</c:v>
                </c:pt>
                <c:pt idx="650">
                  <c:v>1630.6399869548798</c:v>
                </c:pt>
                <c:pt idx="651">
                  <c:v>1636.0899869112798</c:v>
                </c:pt>
                <c:pt idx="652">
                  <c:v>1642.6299868589599</c:v>
                </c:pt>
                <c:pt idx="653">
                  <c:v>1642.6299868589599</c:v>
                </c:pt>
                <c:pt idx="654">
                  <c:v>1634.9999869199999</c:v>
                </c:pt>
                <c:pt idx="655">
                  <c:v>1627.3699869810398</c:v>
                </c:pt>
                <c:pt idx="656">
                  <c:v>1615.3799870769599</c:v>
                </c:pt>
                <c:pt idx="657">
                  <c:v>1632.8199869374398</c:v>
                </c:pt>
                <c:pt idx="658">
                  <c:v>1638.2699868938398</c:v>
                </c:pt>
                <c:pt idx="659">
                  <c:v>1625.1899869984798</c:v>
                </c:pt>
                <c:pt idx="660">
                  <c:v>1607.7499871379998</c:v>
                </c:pt>
                <c:pt idx="661">
                  <c:v>1613.1999870943996</c:v>
                </c:pt>
                <c:pt idx="662">
                  <c:v>1628.4599869723197</c:v>
                </c:pt>
                <c:pt idx="663">
                  <c:v>1628.4599869723197</c:v>
                </c:pt>
                <c:pt idx="664">
                  <c:v>1626.2799869897599</c:v>
                </c:pt>
                <c:pt idx="665">
                  <c:v>1627.3699869810398</c:v>
                </c:pt>
                <c:pt idx="666">
                  <c:v>1628.4599869723197</c:v>
                </c:pt>
                <c:pt idx="667">
                  <c:v>1634.9999869199999</c:v>
                </c:pt>
                <c:pt idx="668">
                  <c:v>1623.0099870159197</c:v>
                </c:pt>
                <c:pt idx="669">
                  <c:v>1619.7399870420797</c:v>
                </c:pt>
                <c:pt idx="670">
                  <c:v>1621.9199870246396</c:v>
                </c:pt>
                <c:pt idx="671">
                  <c:v>1620.8299870333599</c:v>
                </c:pt>
                <c:pt idx="672">
                  <c:v>1619.7399870420797</c:v>
                </c:pt>
                <c:pt idx="673">
                  <c:v>1629.5499869635998</c:v>
                </c:pt>
                <c:pt idx="674">
                  <c:v>1637.1799869025599</c:v>
                </c:pt>
                <c:pt idx="675">
                  <c:v>1627.3699869810398</c:v>
                </c:pt>
                <c:pt idx="676">
                  <c:v>1630.6399869548798</c:v>
                </c:pt>
                <c:pt idx="677">
                  <c:v>1626.2799869897599</c:v>
                </c:pt>
                <c:pt idx="678">
                  <c:v>1626.2799869897599</c:v>
                </c:pt>
                <c:pt idx="679">
                  <c:v>1641.5399868676795</c:v>
                </c:pt>
                <c:pt idx="680">
                  <c:v>1630.6399869548798</c:v>
                </c:pt>
                <c:pt idx="681">
                  <c:v>1613.1999870943996</c:v>
                </c:pt>
                <c:pt idx="682">
                  <c:v>1625.1899869984798</c:v>
                </c:pt>
                <c:pt idx="683">
                  <c:v>1638.2699868938398</c:v>
                </c:pt>
                <c:pt idx="684">
                  <c:v>1621.9199870246396</c:v>
                </c:pt>
                <c:pt idx="685">
                  <c:v>1611.0199871118398</c:v>
                </c:pt>
                <c:pt idx="686">
                  <c:v>1617.5599870595197</c:v>
                </c:pt>
                <c:pt idx="687">
                  <c:v>1608.8399871292797</c:v>
                </c:pt>
                <c:pt idx="688">
                  <c:v>1601.2099871903199</c:v>
                </c:pt>
                <c:pt idx="689">
                  <c:v>1601.2099871903199</c:v>
                </c:pt>
                <c:pt idx="690">
                  <c:v>1612.1099871031197</c:v>
                </c:pt>
                <c:pt idx="691">
                  <c:v>1616.4699870682398</c:v>
                </c:pt>
                <c:pt idx="692">
                  <c:v>1620.8299870333599</c:v>
                </c:pt>
                <c:pt idx="693">
                  <c:v>1618.6499870507998</c:v>
                </c:pt>
                <c:pt idx="694">
                  <c:v>1620.8299870333599</c:v>
                </c:pt>
                <c:pt idx="695">
                  <c:v>1623.0099870159197</c:v>
                </c:pt>
                <c:pt idx="696">
                  <c:v>1606.6599871467199</c:v>
                </c:pt>
                <c:pt idx="697">
                  <c:v>1602.2999871815998</c:v>
                </c:pt>
                <c:pt idx="698">
                  <c:v>1634.9999869199999</c:v>
                </c:pt>
                <c:pt idx="699">
                  <c:v>1605.5699871554398</c:v>
                </c:pt>
                <c:pt idx="700">
                  <c:v>1519.4599878443198</c:v>
                </c:pt>
                <c:pt idx="701">
                  <c:v>1625.1899869984798</c:v>
                </c:pt>
                <c:pt idx="702">
                  <c:v>1627.3699869810398</c:v>
                </c:pt>
                <c:pt idx="703">
                  <c:v>1630.6399869548798</c:v>
                </c:pt>
                <c:pt idx="704">
                  <c:v>1618.6499870507998</c:v>
                </c:pt>
                <c:pt idx="705">
                  <c:v>1616.4699870682398</c:v>
                </c:pt>
                <c:pt idx="706">
                  <c:v>1618.6499870507998</c:v>
                </c:pt>
                <c:pt idx="707">
                  <c:v>1644.8099868415197</c:v>
                </c:pt>
                <c:pt idx="708">
                  <c:v>1643.7199868502398</c:v>
                </c:pt>
                <c:pt idx="709">
                  <c:v>1627.3699869810398</c:v>
                </c:pt>
                <c:pt idx="710">
                  <c:v>1628.4599869723197</c:v>
                </c:pt>
                <c:pt idx="711">
                  <c:v>1623.0099870159197</c:v>
                </c:pt>
                <c:pt idx="712">
                  <c:v>1630.6399869548798</c:v>
                </c:pt>
                <c:pt idx="713">
                  <c:v>1625.1899869984798</c:v>
                </c:pt>
                <c:pt idx="714">
                  <c:v>1617.5599870595197</c:v>
                </c:pt>
                <c:pt idx="715">
                  <c:v>1628.4599869723197</c:v>
                </c:pt>
                <c:pt idx="716">
                  <c:v>1632.8199869374398</c:v>
                </c:pt>
                <c:pt idx="717">
                  <c:v>1643.7199868502398</c:v>
                </c:pt>
                <c:pt idx="718">
                  <c:v>1639.3599868851197</c:v>
                </c:pt>
                <c:pt idx="719">
                  <c:v>1634.9999869199999</c:v>
                </c:pt>
                <c:pt idx="720">
                  <c:v>1640.4499868763996</c:v>
                </c:pt>
                <c:pt idx="721">
                  <c:v>1633.9099869287197</c:v>
                </c:pt>
                <c:pt idx="722">
                  <c:v>1627.3699869810398</c:v>
                </c:pt>
                <c:pt idx="723">
                  <c:v>1631.7299869461597</c:v>
                </c:pt>
                <c:pt idx="724">
                  <c:v>1643.7199868502398</c:v>
                </c:pt>
                <c:pt idx="725">
                  <c:v>1627.3699869810398</c:v>
                </c:pt>
                <c:pt idx="726">
                  <c:v>1630.6399869548798</c:v>
                </c:pt>
                <c:pt idx="727">
                  <c:v>1631.7299869461597</c:v>
                </c:pt>
                <c:pt idx="728">
                  <c:v>1631.7299869461597</c:v>
                </c:pt>
                <c:pt idx="729">
                  <c:v>1634.9999869199999</c:v>
                </c:pt>
                <c:pt idx="730">
                  <c:v>1640.4499868763996</c:v>
                </c:pt>
                <c:pt idx="731">
                  <c:v>1628.4599869723197</c:v>
                </c:pt>
                <c:pt idx="732">
                  <c:v>1603.3899871728797</c:v>
                </c:pt>
                <c:pt idx="733">
                  <c:v>1607.7499871379998</c:v>
                </c:pt>
                <c:pt idx="734">
                  <c:v>1620.8299870333599</c:v>
                </c:pt>
                <c:pt idx="735">
                  <c:v>1657.8899867368798</c:v>
                </c:pt>
                <c:pt idx="736">
                  <c:v>1605.5699871554398</c:v>
                </c:pt>
                <c:pt idx="737">
                  <c:v>1619.7399870420797</c:v>
                </c:pt>
                <c:pt idx="738">
                  <c:v>1623.0099870159197</c:v>
                </c:pt>
                <c:pt idx="739">
                  <c:v>1616.4699870682398</c:v>
                </c:pt>
                <c:pt idx="740">
                  <c:v>1611.0199871118398</c:v>
                </c:pt>
                <c:pt idx="741">
                  <c:v>1609.9299871205599</c:v>
                </c:pt>
                <c:pt idx="742">
                  <c:v>1613.1999870943996</c:v>
                </c:pt>
                <c:pt idx="743">
                  <c:v>1613.1999870943996</c:v>
                </c:pt>
                <c:pt idx="744">
                  <c:v>1611.0199871118398</c:v>
                </c:pt>
                <c:pt idx="745">
                  <c:v>1611.0199871118398</c:v>
                </c:pt>
                <c:pt idx="746">
                  <c:v>1607.7499871379998</c:v>
                </c:pt>
                <c:pt idx="747">
                  <c:v>1619.7399870420797</c:v>
                </c:pt>
                <c:pt idx="748">
                  <c:v>1621.9199870246396</c:v>
                </c:pt>
                <c:pt idx="749">
                  <c:v>1616.4699870682398</c:v>
                </c:pt>
                <c:pt idx="750">
                  <c:v>1599.0299872077599</c:v>
                </c:pt>
                <c:pt idx="751">
                  <c:v>1600.1199871990398</c:v>
                </c:pt>
                <c:pt idx="752">
                  <c:v>1618.6499870507998</c:v>
                </c:pt>
                <c:pt idx="753">
                  <c:v>1617.5599870595197</c:v>
                </c:pt>
                <c:pt idx="754">
                  <c:v>1606.6599871467199</c:v>
                </c:pt>
                <c:pt idx="755">
                  <c:v>1605.5699871554398</c:v>
                </c:pt>
                <c:pt idx="756">
                  <c:v>1607.7499871379998</c:v>
                </c:pt>
                <c:pt idx="757">
                  <c:v>1620.8299870333599</c:v>
                </c:pt>
                <c:pt idx="758">
                  <c:v>1612.1099871031197</c:v>
                </c:pt>
                <c:pt idx="759">
                  <c:v>1606.6599871467199</c:v>
                </c:pt>
                <c:pt idx="760">
                  <c:v>1609.9299871205599</c:v>
                </c:pt>
                <c:pt idx="761">
                  <c:v>1623.0099870159197</c:v>
                </c:pt>
                <c:pt idx="762">
                  <c:v>1618.6499870507998</c:v>
                </c:pt>
                <c:pt idx="763">
                  <c:v>1615.3799870769599</c:v>
                </c:pt>
                <c:pt idx="764">
                  <c:v>1608.8399871292797</c:v>
                </c:pt>
                <c:pt idx="765">
                  <c:v>1605.5699871554398</c:v>
                </c:pt>
                <c:pt idx="766">
                  <c:v>1613.1999870943996</c:v>
                </c:pt>
                <c:pt idx="767">
                  <c:v>1615.3799870769599</c:v>
                </c:pt>
                <c:pt idx="768">
                  <c:v>1609.9299871205599</c:v>
                </c:pt>
                <c:pt idx="769">
                  <c:v>1614.2899870856795</c:v>
                </c:pt>
                <c:pt idx="770">
                  <c:v>1617.5599870595197</c:v>
                </c:pt>
                <c:pt idx="771">
                  <c:v>1600.1199871990398</c:v>
                </c:pt>
                <c:pt idx="772">
                  <c:v>1587.0399873036797</c:v>
                </c:pt>
                <c:pt idx="773">
                  <c:v>1593.5799872513599</c:v>
                </c:pt>
                <c:pt idx="774">
                  <c:v>1600.1199871990398</c:v>
                </c:pt>
                <c:pt idx="775">
                  <c:v>1599.0299872077599</c:v>
                </c:pt>
                <c:pt idx="776">
                  <c:v>1591.3999872687998</c:v>
                </c:pt>
                <c:pt idx="777">
                  <c:v>1590.3099872775199</c:v>
                </c:pt>
                <c:pt idx="778">
                  <c:v>1600.1199871990398</c:v>
                </c:pt>
                <c:pt idx="779">
                  <c:v>1608.8399871292797</c:v>
                </c:pt>
                <c:pt idx="780">
                  <c:v>1609.9299871205599</c:v>
                </c:pt>
                <c:pt idx="781">
                  <c:v>1600.1199871990398</c:v>
                </c:pt>
                <c:pt idx="782">
                  <c:v>1607.7499871379998</c:v>
                </c:pt>
                <c:pt idx="783">
                  <c:v>1615.3799870769599</c:v>
                </c:pt>
                <c:pt idx="784">
                  <c:v>1605.5699871554398</c:v>
                </c:pt>
                <c:pt idx="785">
                  <c:v>1601.2099871903199</c:v>
                </c:pt>
                <c:pt idx="786">
                  <c:v>1601.2099871903199</c:v>
                </c:pt>
                <c:pt idx="787">
                  <c:v>1594.6699872426395</c:v>
                </c:pt>
                <c:pt idx="788">
                  <c:v>1592.4899872600797</c:v>
                </c:pt>
                <c:pt idx="789">
                  <c:v>1591.3999872687998</c:v>
                </c:pt>
                <c:pt idx="790">
                  <c:v>1597.9399872164797</c:v>
                </c:pt>
                <c:pt idx="791">
                  <c:v>1599.0299872077599</c:v>
                </c:pt>
                <c:pt idx="792">
                  <c:v>1591.3999872687998</c:v>
                </c:pt>
                <c:pt idx="793">
                  <c:v>1596.8499872251998</c:v>
                </c:pt>
                <c:pt idx="794">
                  <c:v>1613.1999870943996</c:v>
                </c:pt>
                <c:pt idx="795">
                  <c:v>1620.8299870333599</c:v>
                </c:pt>
                <c:pt idx="796">
                  <c:v>1612.1099871031197</c:v>
                </c:pt>
                <c:pt idx="797">
                  <c:v>1595.7599872339197</c:v>
                </c:pt>
                <c:pt idx="798">
                  <c:v>1590.3099872775199</c:v>
                </c:pt>
                <c:pt idx="799">
                  <c:v>1589.2199872862398</c:v>
                </c:pt>
                <c:pt idx="800">
                  <c:v>1588.1299872949598</c:v>
                </c:pt>
                <c:pt idx="801">
                  <c:v>1604.4799871641596</c:v>
                </c:pt>
                <c:pt idx="802">
                  <c:v>1612.1099871031197</c:v>
                </c:pt>
                <c:pt idx="803">
                  <c:v>1608.8399871292797</c:v>
                </c:pt>
                <c:pt idx="804">
                  <c:v>1617.5599870595197</c:v>
                </c:pt>
                <c:pt idx="805">
                  <c:v>1615.3799870769599</c:v>
                </c:pt>
                <c:pt idx="806">
                  <c:v>1606.6599871467199</c:v>
                </c:pt>
                <c:pt idx="807">
                  <c:v>1608.8399871292797</c:v>
                </c:pt>
                <c:pt idx="808">
                  <c:v>1617.5599870595197</c:v>
                </c:pt>
                <c:pt idx="809">
                  <c:v>1624.0999870071998</c:v>
                </c:pt>
                <c:pt idx="810">
                  <c:v>1617.5599870595197</c:v>
                </c:pt>
                <c:pt idx="811">
                  <c:v>1617.5599870595197</c:v>
                </c:pt>
                <c:pt idx="812">
                  <c:v>1618.6499870507998</c:v>
                </c:pt>
                <c:pt idx="813">
                  <c:v>1617.5599870595197</c:v>
                </c:pt>
                <c:pt idx="814">
                  <c:v>1617.5599870595197</c:v>
                </c:pt>
                <c:pt idx="815">
                  <c:v>1615.3799870769599</c:v>
                </c:pt>
                <c:pt idx="816">
                  <c:v>1619.7399870420797</c:v>
                </c:pt>
                <c:pt idx="817">
                  <c:v>1607.7499871379998</c:v>
                </c:pt>
                <c:pt idx="818">
                  <c:v>1599.0299872077599</c:v>
                </c:pt>
                <c:pt idx="819">
                  <c:v>1588.1299872949598</c:v>
                </c:pt>
                <c:pt idx="820">
                  <c:v>1569.5999874431998</c:v>
                </c:pt>
                <c:pt idx="821">
                  <c:v>1566.3299874693598</c:v>
                </c:pt>
                <c:pt idx="822">
                  <c:v>1564.1499874867998</c:v>
                </c:pt>
                <c:pt idx="823">
                  <c:v>1563.0599874955199</c:v>
                </c:pt>
                <c:pt idx="824">
                  <c:v>1577.2299873821596</c:v>
                </c:pt>
                <c:pt idx="825">
                  <c:v>1576.1399873908797</c:v>
                </c:pt>
                <c:pt idx="826">
                  <c:v>1541.2599876699196</c:v>
                </c:pt>
                <c:pt idx="827">
                  <c:v>1512.9199878966397</c:v>
                </c:pt>
                <c:pt idx="828">
                  <c:v>1508.5599879315198</c:v>
                </c:pt>
                <c:pt idx="829">
                  <c:v>1509.6499879227997</c:v>
                </c:pt>
                <c:pt idx="830">
                  <c:v>1532.5399877396796</c:v>
                </c:pt>
                <c:pt idx="831">
                  <c:v>1568.5099874519196</c:v>
                </c:pt>
                <c:pt idx="832">
                  <c:v>1602.2999871815998</c:v>
                </c:pt>
                <c:pt idx="833">
                  <c:v>1615.3799870769599</c:v>
                </c:pt>
                <c:pt idx="834">
                  <c:v>1609.9299871205599</c:v>
                </c:pt>
                <c:pt idx="835">
                  <c:v>1614.2899870856795</c:v>
                </c:pt>
                <c:pt idx="836">
                  <c:v>1609.9299871205599</c:v>
                </c:pt>
                <c:pt idx="837">
                  <c:v>1607.7499871379998</c:v>
                </c:pt>
                <c:pt idx="838">
                  <c:v>1613.1999870943996</c:v>
                </c:pt>
                <c:pt idx="839">
                  <c:v>1617.5599870595197</c:v>
                </c:pt>
                <c:pt idx="840">
                  <c:v>1612.1099871031197</c:v>
                </c:pt>
                <c:pt idx="841">
                  <c:v>1601.2099871903199</c:v>
                </c:pt>
                <c:pt idx="842">
                  <c:v>1600.1199871990398</c:v>
                </c:pt>
                <c:pt idx="843">
                  <c:v>1594.6699872426395</c:v>
                </c:pt>
                <c:pt idx="844">
                  <c:v>1592.4899872600797</c:v>
                </c:pt>
                <c:pt idx="845">
                  <c:v>1593.5799872513599</c:v>
                </c:pt>
                <c:pt idx="846">
                  <c:v>1590.3099872775199</c:v>
                </c:pt>
                <c:pt idx="847">
                  <c:v>1591.3999872687998</c:v>
                </c:pt>
                <c:pt idx="848">
                  <c:v>1596.8499872251998</c:v>
                </c:pt>
                <c:pt idx="849">
                  <c:v>1597.9399872164797</c:v>
                </c:pt>
                <c:pt idx="850">
                  <c:v>1604.4799871641596</c:v>
                </c:pt>
                <c:pt idx="851">
                  <c:v>1609.9299871205599</c:v>
                </c:pt>
                <c:pt idx="852">
                  <c:v>1606.6599871467199</c:v>
                </c:pt>
                <c:pt idx="853">
                  <c:v>1605.5699871554398</c:v>
                </c:pt>
                <c:pt idx="854">
                  <c:v>1596.8499872251998</c:v>
                </c:pt>
                <c:pt idx="855">
                  <c:v>1585.9499873123996</c:v>
                </c:pt>
                <c:pt idx="856">
                  <c:v>1584.8599873211199</c:v>
                </c:pt>
                <c:pt idx="857">
                  <c:v>1593.5799872513599</c:v>
                </c:pt>
                <c:pt idx="858">
                  <c:v>1613.1999870943996</c:v>
                </c:pt>
                <c:pt idx="859">
                  <c:v>1623.0099870159197</c:v>
                </c:pt>
                <c:pt idx="860">
                  <c:v>1616.4699870682398</c:v>
                </c:pt>
                <c:pt idx="861">
                  <c:v>1623.0099870159197</c:v>
                </c:pt>
                <c:pt idx="862">
                  <c:v>1626.2799869897599</c:v>
                </c:pt>
                <c:pt idx="863">
                  <c:v>1619.7399870420797</c:v>
                </c:pt>
                <c:pt idx="864">
                  <c:v>1608.8399871292797</c:v>
                </c:pt>
                <c:pt idx="865">
                  <c:v>1601.2099871903199</c:v>
                </c:pt>
                <c:pt idx="866">
                  <c:v>1608.8399871292797</c:v>
                </c:pt>
                <c:pt idx="867">
                  <c:v>1615.3799870769599</c:v>
                </c:pt>
                <c:pt idx="868">
                  <c:v>1605.5699871554398</c:v>
                </c:pt>
                <c:pt idx="869">
                  <c:v>1604.4799871641596</c:v>
                </c:pt>
                <c:pt idx="870">
                  <c:v>1614.2899870856795</c:v>
                </c:pt>
                <c:pt idx="871">
                  <c:v>1614.2899870856795</c:v>
                </c:pt>
                <c:pt idx="872">
                  <c:v>1617.5599870595197</c:v>
                </c:pt>
                <c:pt idx="873">
                  <c:v>1621.9199870246396</c:v>
                </c:pt>
                <c:pt idx="874">
                  <c:v>1621.9199870246396</c:v>
                </c:pt>
                <c:pt idx="875">
                  <c:v>1621.9199870246396</c:v>
                </c:pt>
                <c:pt idx="876">
                  <c:v>1605.5699871554398</c:v>
                </c:pt>
                <c:pt idx="877">
                  <c:v>1584.8599873211199</c:v>
                </c:pt>
                <c:pt idx="878">
                  <c:v>1602.2999871815998</c:v>
                </c:pt>
                <c:pt idx="879">
                  <c:v>1627.3699869810398</c:v>
                </c:pt>
                <c:pt idx="880">
                  <c:v>1627.3699869810398</c:v>
                </c:pt>
                <c:pt idx="881">
                  <c:v>1618.6499870507998</c:v>
                </c:pt>
                <c:pt idx="882">
                  <c:v>1604.4799871641596</c:v>
                </c:pt>
                <c:pt idx="883">
                  <c:v>1595.7599872339197</c:v>
                </c:pt>
                <c:pt idx="884">
                  <c:v>1591.3999872687998</c:v>
                </c:pt>
                <c:pt idx="885">
                  <c:v>1581.5899873472797</c:v>
                </c:pt>
                <c:pt idx="886">
                  <c:v>1588.1299872949598</c:v>
                </c:pt>
                <c:pt idx="887">
                  <c:v>1602.2999871815998</c:v>
                </c:pt>
                <c:pt idx="888">
                  <c:v>1606.6599871467199</c:v>
                </c:pt>
                <c:pt idx="889">
                  <c:v>1603.3899871728797</c:v>
                </c:pt>
                <c:pt idx="890">
                  <c:v>1593.5799872513599</c:v>
                </c:pt>
                <c:pt idx="891">
                  <c:v>1603.3899871728797</c:v>
                </c:pt>
                <c:pt idx="892">
                  <c:v>1603.3899871728797</c:v>
                </c:pt>
                <c:pt idx="893">
                  <c:v>1595.7599872339197</c:v>
                </c:pt>
                <c:pt idx="894">
                  <c:v>1604.4799871641596</c:v>
                </c:pt>
                <c:pt idx="895">
                  <c:v>1605.5699871554398</c:v>
                </c:pt>
                <c:pt idx="896">
                  <c:v>1596.8499872251998</c:v>
                </c:pt>
                <c:pt idx="897">
                  <c:v>1594.6699872426395</c:v>
                </c:pt>
                <c:pt idx="898">
                  <c:v>1594.6699872426395</c:v>
                </c:pt>
                <c:pt idx="899">
                  <c:v>1602.2999871815998</c:v>
                </c:pt>
                <c:pt idx="900">
                  <c:v>1615.3799870769599</c:v>
                </c:pt>
                <c:pt idx="901">
                  <c:v>1619.7399870420797</c:v>
                </c:pt>
                <c:pt idx="902">
                  <c:v>1624.0999870071998</c:v>
                </c:pt>
                <c:pt idx="903">
                  <c:v>1608.8399871292797</c:v>
                </c:pt>
                <c:pt idx="904">
                  <c:v>1608.8399871292797</c:v>
                </c:pt>
                <c:pt idx="905">
                  <c:v>1620.8299870333599</c:v>
                </c:pt>
                <c:pt idx="906">
                  <c:v>1616.4699870682398</c:v>
                </c:pt>
                <c:pt idx="907">
                  <c:v>1618.6499870507998</c:v>
                </c:pt>
                <c:pt idx="908">
                  <c:v>1608.8399871292797</c:v>
                </c:pt>
                <c:pt idx="909">
                  <c:v>1596.8499872251998</c:v>
                </c:pt>
                <c:pt idx="910">
                  <c:v>1600.1199871990398</c:v>
                </c:pt>
                <c:pt idx="911">
                  <c:v>1615.3799870769599</c:v>
                </c:pt>
                <c:pt idx="912">
                  <c:v>1618.6499870507998</c:v>
                </c:pt>
                <c:pt idx="913">
                  <c:v>1608.8399871292797</c:v>
                </c:pt>
                <c:pt idx="914">
                  <c:v>1611.0199871118398</c:v>
                </c:pt>
                <c:pt idx="915">
                  <c:v>1618.6499870507998</c:v>
                </c:pt>
                <c:pt idx="916">
                  <c:v>1616.4699870682398</c:v>
                </c:pt>
                <c:pt idx="917">
                  <c:v>1614.2899870856795</c:v>
                </c:pt>
                <c:pt idx="918">
                  <c:v>1614.2899870856795</c:v>
                </c:pt>
                <c:pt idx="919">
                  <c:v>1624.0999870071998</c:v>
                </c:pt>
                <c:pt idx="920">
                  <c:v>1627.3699869810398</c:v>
                </c:pt>
                <c:pt idx="921">
                  <c:v>1628.4599869723197</c:v>
                </c:pt>
                <c:pt idx="922">
                  <c:v>1620.8299870333599</c:v>
                </c:pt>
                <c:pt idx="923">
                  <c:v>1614.2899870856795</c:v>
                </c:pt>
                <c:pt idx="924">
                  <c:v>1623.0099870159197</c:v>
                </c:pt>
                <c:pt idx="925">
                  <c:v>1616.4699870682398</c:v>
                </c:pt>
                <c:pt idx="926">
                  <c:v>1613.1999870943996</c:v>
                </c:pt>
                <c:pt idx="927">
                  <c:v>1621.9199870246396</c:v>
                </c:pt>
                <c:pt idx="928">
                  <c:v>1619.7399870420797</c:v>
                </c:pt>
                <c:pt idx="929">
                  <c:v>1617.5599870595197</c:v>
                </c:pt>
                <c:pt idx="930">
                  <c:v>1608.8399871292797</c:v>
                </c:pt>
                <c:pt idx="931">
                  <c:v>1609.9299871205599</c:v>
                </c:pt>
                <c:pt idx="932">
                  <c:v>1604.4799871641596</c:v>
                </c:pt>
                <c:pt idx="933">
                  <c:v>1597.9399872164797</c:v>
                </c:pt>
                <c:pt idx="934">
                  <c:v>1603.3899871728797</c:v>
                </c:pt>
                <c:pt idx="935">
                  <c:v>1594.6699872426395</c:v>
                </c:pt>
                <c:pt idx="936">
                  <c:v>1593.5799872513599</c:v>
                </c:pt>
                <c:pt idx="937">
                  <c:v>1618.6499870507998</c:v>
                </c:pt>
                <c:pt idx="938">
                  <c:v>1627.3699869810398</c:v>
                </c:pt>
                <c:pt idx="939">
                  <c:v>1618.6499870507998</c:v>
                </c:pt>
                <c:pt idx="940">
                  <c:v>1625.1899869984798</c:v>
                </c:pt>
                <c:pt idx="941">
                  <c:v>1631.7299869461597</c:v>
                </c:pt>
                <c:pt idx="942">
                  <c:v>1630.6399869548798</c:v>
                </c:pt>
                <c:pt idx="943">
                  <c:v>1633.9099869287197</c:v>
                </c:pt>
                <c:pt idx="944">
                  <c:v>1628.4599869723197</c:v>
                </c:pt>
                <c:pt idx="945">
                  <c:v>1617.5599870595197</c:v>
                </c:pt>
                <c:pt idx="946">
                  <c:v>1620.8299870333599</c:v>
                </c:pt>
                <c:pt idx="947">
                  <c:v>1620.8299870333599</c:v>
                </c:pt>
                <c:pt idx="948">
                  <c:v>1626.2799869897599</c:v>
                </c:pt>
                <c:pt idx="949">
                  <c:v>1631.7299869461597</c:v>
                </c:pt>
                <c:pt idx="950">
                  <c:v>1624.0999870071998</c:v>
                </c:pt>
                <c:pt idx="951">
                  <c:v>1620.8299870333599</c:v>
                </c:pt>
                <c:pt idx="952">
                  <c:v>1618.6499870507998</c:v>
                </c:pt>
                <c:pt idx="953">
                  <c:v>1613.1999870943996</c:v>
                </c:pt>
                <c:pt idx="954">
                  <c:v>1587.0399873036797</c:v>
                </c:pt>
                <c:pt idx="955">
                  <c:v>1589.2199872862398</c:v>
                </c:pt>
                <c:pt idx="956">
                  <c:v>1615.3799870769599</c:v>
                </c:pt>
                <c:pt idx="957">
                  <c:v>1619.7399870420797</c:v>
                </c:pt>
                <c:pt idx="958">
                  <c:v>1624.0999870071998</c:v>
                </c:pt>
                <c:pt idx="959">
                  <c:v>1621.9199870246396</c:v>
                </c:pt>
                <c:pt idx="960">
                  <c:v>1613.1999870943996</c:v>
                </c:pt>
                <c:pt idx="961">
                  <c:v>1597.9399872164797</c:v>
                </c:pt>
                <c:pt idx="962">
                  <c:v>1603.3899871728797</c:v>
                </c:pt>
                <c:pt idx="963">
                  <c:v>1621.9199870246396</c:v>
                </c:pt>
                <c:pt idx="964">
                  <c:v>1626.2799869897599</c:v>
                </c:pt>
                <c:pt idx="965">
                  <c:v>1611.0199871118398</c:v>
                </c:pt>
                <c:pt idx="966">
                  <c:v>1608.8399871292797</c:v>
                </c:pt>
                <c:pt idx="967">
                  <c:v>1623.0099870159197</c:v>
                </c:pt>
                <c:pt idx="968">
                  <c:v>1621.9199870246396</c:v>
                </c:pt>
                <c:pt idx="969">
                  <c:v>1614.2899870856795</c:v>
                </c:pt>
                <c:pt idx="970">
                  <c:v>1611.0199871118398</c:v>
                </c:pt>
                <c:pt idx="971">
                  <c:v>1611.0199871118398</c:v>
                </c:pt>
                <c:pt idx="972">
                  <c:v>1615.3799870769599</c:v>
                </c:pt>
                <c:pt idx="973">
                  <c:v>1619.7399870420797</c:v>
                </c:pt>
                <c:pt idx="974">
                  <c:v>1613.1999870943996</c:v>
                </c:pt>
                <c:pt idx="975">
                  <c:v>1603.3899871728797</c:v>
                </c:pt>
                <c:pt idx="976">
                  <c:v>1608.8399871292797</c:v>
                </c:pt>
                <c:pt idx="977">
                  <c:v>1615.3799870769599</c:v>
                </c:pt>
                <c:pt idx="978">
                  <c:v>1615.3799870769599</c:v>
                </c:pt>
                <c:pt idx="979">
                  <c:v>1604.4799871641596</c:v>
                </c:pt>
                <c:pt idx="980">
                  <c:v>1592.4899872600797</c:v>
                </c:pt>
                <c:pt idx="981">
                  <c:v>1593.5799872513599</c:v>
                </c:pt>
                <c:pt idx="982">
                  <c:v>1593.5799872513599</c:v>
                </c:pt>
                <c:pt idx="983">
                  <c:v>1594.6699872426395</c:v>
                </c:pt>
                <c:pt idx="984">
                  <c:v>1592.4899872600797</c:v>
                </c:pt>
                <c:pt idx="985">
                  <c:v>1595.7599872339197</c:v>
                </c:pt>
                <c:pt idx="986">
                  <c:v>1612.1099871031197</c:v>
                </c:pt>
                <c:pt idx="987">
                  <c:v>1623.0099870159197</c:v>
                </c:pt>
                <c:pt idx="988">
                  <c:v>1620.8299870333599</c:v>
                </c:pt>
                <c:pt idx="989">
                  <c:v>1627.3699869810398</c:v>
                </c:pt>
                <c:pt idx="990">
                  <c:v>1617.5599870595197</c:v>
                </c:pt>
                <c:pt idx="991">
                  <c:v>1607.7499871379998</c:v>
                </c:pt>
                <c:pt idx="992">
                  <c:v>1621.9199870246396</c:v>
                </c:pt>
                <c:pt idx="993">
                  <c:v>1621.9199870246396</c:v>
                </c:pt>
                <c:pt idx="994">
                  <c:v>1612.1099871031197</c:v>
                </c:pt>
                <c:pt idx="995">
                  <c:v>1609.9299871205599</c:v>
                </c:pt>
                <c:pt idx="996">
                  <c:v>1623.0099870159197</c:v>
                </c:pt>
                <c:pt idx="997">
                  <c:v>1637.1799869025599</c:v>
                </c:pt>
                <c:pt idx="998">
                  <c:v>1638.2699868938398</c:v>
                </c:pt>
                <c:pt idx="999">
                  <c:v>1615.3799870769599</c:v>
                </c:pt>
                <c:pt idx="1000">
                  <c:v>1594.6699872426395</c:v>
                </c:pt>
                <c:pt idx="1001">
                  <c:v>1546.7099876263198</c:v>
                </c:pt>
                <c:pt idx="1002">
                  <c:v>1499.8399880012798</c:v>
                </c:pt>
                <c:pt idx="1003">
                  <c:v>1504.1999879663997</c:v>
                </c:pt>
                <c:pt idx="1004">
                  <c:v>1541.2599876699196</c:v>
                </c:pt>
                <c:pt idx="1005">
                  <c:v>1582.6799873385598</c:v>
                </c:pt>
                <c:pt idx="1006">
                  <c:v>1572.8699874170397</c:v>
                </c:pt>
                <c:pt idx="1007">
                  <c:v>1530.3599877571198</c:v>
                </c:pt>
                <c:pt idx="1008">
                  <c:v>1545.6199876350397</c:v>
                </c:pt>
                <c:pt idx="1009">
                  <c:v>1584.8599873211199</c:v>
                </c:pt>
                <c:pt idx="1010">
                  <c:v>1603.3899871728797</c:v>
                </c:pt>
                <c:pt idx="1011">
                  <c:v>1620.8299870333599</c:v>
                </c:pt>
                <c:pt idx="1012">
                  <c:v>1626.2799869897599</c:v>
                </c:pt>
                <c:pt idx="1013">
                  <c:v>1629.5499869635998</c:v>
                </c:pt>
                <c:pt idx="1014">
                  <c:v>1630.6399869548798</c:v>
                </c:pt>
                <c:pt idx="1015">
                  <c:v>1624.0999870071998</c:v>
                </c:pt>
                <c:pt idx="1016">
                  <c:v>1623.0099870159197</c:v>
                </c:pt>
                <c:pt idx="1017">
                  <c:v>1618.6499870507998</c:v>
                </c:pt>
                <c:pt idx="1018">
                  <c:v>1613.1999870943996</c:v>
                </c:pt>
                <c:pt idx="1019">
                  <c:v>1617.5599870595197</c:v>
                </c:pt>
                <c:pt idx="1020">
                  <c:v>1613.1999870943996</c:v>
                </c:pt>
                <c:pt idx="1021">
                  <c:v>1613.1999870943996</c:v>
                </c:pt>
                <c:pt idx="1022">
                  <c:v>1606.6599871467199</c:v>
                </c:pt>
                <c:pt idx="1023">
                  <c:v>1599.0299872077599</c:v>
                </c:pt>
                <c:pt idx="1024">
                  <c:v>1602.2999871815998</c:v>
                </c:pt>
                <c:pt idx="1025">
                  <c:v>1597.9399872164797</c:v>
                </c:pt>
                <c:pt idx="1026">
                  <c:v>1600.1199871990398</c:v>
                </c:pt>
                <c:pt idx="1027">
                  <c:v>1608.8399871292797</c:v>
                </c:pt>
                <c:pt idx="1028">
                  <c:v>1611.0199871118398</c:v>
                </c:pt>
                <c:pt idx="1029">
                  <c:v>1613.1999870943996</c:v>
                </c:pt>
                <c:pt idx="1030">
                  <c:v>1620.8299870333599</c:v>
                </c:pt>
                <c:pt idx="1031">
                  <c:v>1623.0099870159197</c:v>
                </c:pt>
                <c:pt idx="1032">
                  <c:v>1617.5599870595197</c:v>
                </c:pt>
                <c:pt idx="1033">
                  <c:v>1621.9199870246396</c:v>
                </c:pt>
                <c:pt idx="1034">
                  <c:v>1624.0999870071998</c:v>
                </c:pt>
                <c:pt idx="1035">
                  <c:v>1626.2799869897599</c:v>
                </c:pt>
                <c:pt idx="1036">
                  <c:v>1625.1899869984798</c:v>
                </c:pt>
                <c:pt idx="1037">
                  <c:v>1624.0999870071998</c:v>
                </c:pt>
                <c:pt idx="1038">
                  <c:v>1623.0099870159197</c:v>
                </c:pt>
                <c:pt idx="1039">
                  <c:v>1575.0499873995998</c:v>
                </c:pt>
                <c:pt idx="1040">
                  <c:v>1530.3599877571198</c:v>
                </c:pt>
                <c:pt idx="1041">
                  <c:v>1528.1799877745598</c:v>
                </c:pt>
                <c:pt idx="1042">
                  <c:v>1529.2699877658399</c:v>
                </c:pt>
                <c:pt idx="1043">
                  <c:v>1542.3499876611997</c:v>
                </c:pt>
                <c:pt idx="1044">
                  <c:v>1585.9499873123996</c:v>
                </c:pt>
                <c:pt idx="1045">
                  <c:v>1612.1099871031197</c:v>
                </c:pt>
                <c:pt idx="1046">
                  <c:v>1611.0199871118398</c:v>
                </c:pt>
                <c:pt idx="1047">
                  <c:v>1618.6499870507998</c:v>
                </c:pt>
                <c:pt idx="1048">
                  <c:v>1613.1999870943996</c:v>
                </c:pt>
                <c:pt idx="1049">
                  <c:v>1614.2899870856795</c:v>
                </c:pt>
                <c:pt idx="1050">
                  <c:v>1619.7399870420797</c:v>
                </c:pt>
                <c:pt idx="1051">
                  <c:v>1615.3799870769599</c:v>
                </c:pt>
                <c:pt idx="1052">
                  <c:v>1612.1099871031197</c:v>
                </c:pt>
                <c:pt idx="1053">
                  <c:v>1613.1999870943996</c:v>
                </c:pt>
                <c:pt idx="1054">
                  <c:v>1618.6499870507998</c:v>
                </c:pt>
                <c:pt idx="1055">
                  <c:v>1617.5599870595197</c:v>
                </c:pt>
                <c:pt idx="1056">
                  <c:v>1621.9199870246396</c:v>
                </c:pt>
                <c:pt idx="1057">
                  <c:v>1623.0099870159197</c:v>
                </c:pt>
                <c:pt idx="1058">
                  <c:v>1627.3699869810398</c:v>
                </c:pt>
                <c:pt idx="1059">
                  <c:v>1634.9999869199999</c:v>
                </c:pt>
                <c:pt idx="1060">
                  <c:v>1630.6399869548798</c:v>
                </c:pt>
                <c:pt idx="1061">
                  <c:v>1626.2799869897599</c:v>
                </c:pt>
                <c:pt idx="1062">
                  <c:v>1637.1799869025599</c:v>
                </c:pt>
                <c:pt idx="1063">
                  <c:v>1634.9999869199999</c:v>
                </c:pt>
                <c:pt idx="1064">
                  <c:v>1625.1899869984798</c:v>
                </c:pt>
                <c:pt idx="1065">
                  <c:v>1624.0999870071998</c:v>
                </c:pt>
                <c:pt idx="1066">
                  <c:v>1616.4699870682398</c:v>
                </c:pt>
                <c:pt idx="1067">
                  <c:v>1606.6599871467199</c:v>
                </c:pt>
                <c:pt idx="1068">
                  <c:v>1617.5599870595197</c:v>
                </c:pt>
                <c:pt idx="1069">
                  <c:v>1632.8199869374398</c:v>
                </c:pt>
                <c:pt idx="1070">
                  <c:v>1615.3799870769599</c:v>
                </c:pt>
                <c:pt idx="1071">
                  <c:v>1609.9299871205599</c:v>
                </c:pt>
                <c:pt idx="1072">
                  <c:v>1614.2899870856795</c:v>
                </c:pt>
                <c:pt idx="1073">
                  <c:v>1612.1099871031197</c:v>
                </c:pt>
                <c:pt idx="1074">
                  <c:v>1619.7399870420797</c:v>
                </c:pt>
                <c:pt idx="1075">
                  <c:v>1625.1899869984798</c:v>
                </c:pt>
                <c:pt idx="1076">
                  <c:v>1617.5599870595197</c:v>
                </c:pt>
                <c:pt idx="1077">
                  <c:v>1615.3799870769599</c:v>
                </c:pt>
                <c:pt idx="1078">
                  <c:v>1614.2899870856795</c:v>
                </c:pt>
                <c:pt idx="1079">
                  <c:v>1614.2899870856795</c:v>
                </c:pt>
                <c:pt idx="1080">
                  <c:v>1617.5599870595197</c:v>
                </c:pt>
                <c:pt idx="1081">
                  <c:v>1614.2899870856795</c:v>
                </c:pt>
                <c:pt idx="1082">
                  <c:v>1620.8299870333599</c:v>
                </c:pt>
                <c:pt idx="1083">
                  <c:v>1621.9199870246396</c:v>
                </c:pt>
                <c:pt idx="1084">
                  <c:v>1608.8399871292797</c:v>
                </c:pt>
                <c:pt idx="1085">
                  <c:v>1608.8399871292797</c:v>
                </c:pt>
                <c:pt idx="1086">
                  <c:v>1615.3799870769599</c:v>
                </c:pt>
                <c:pt idx="1087">
                  <c:v>1621.9199870246396</c:v>
                </c:pt>
                <c:pt idx="1088">
                  <c:v>1624.0999870071998</c:v>
                </c:pt>
                <c:pt idx="1089">
                  <c:v>1614.2899870856795</c:v>
                </c:pt>
                <c:pt idx="1090">
                  <c:v>1607.7499871379998</c:v>
                </c:pt>
                <c:pt idx="1091">
                  <c:v>1612.1099871031197</c:v>
                </c:pt>
                <c:pt idx="1092">
                  <c:v>1632.8199869374398</c:v>
                </c:pt>
                <c:pt idx="1093">
                  <c:v>1628.4599869723197</c:v>
                </c:pt>
                <c:pt idx="1094">
                  <c:v>1609.9299871205599</c:v>
                </c:pt>
                <c:pt idx="1095">
                  <c:v>1613.1999870943996</c:v>
                </c:pt>
                <c:pt idx="1096">
                  <c:v>1612.1099871031197</c:v>
                </c:pt>
                <c:pt idx="1097">
                  <c:v>1607.7499871379998</c:v>
                </c:pt>
                <c:pt idx="1098">
                  <c:v>1608.8399871292797</c:v>
                </c:pt>
                <c:pt idx="1099">
                  <c:v>1617.5599870595197</c:v>
                </c:pt>
                <c:pt idx="1100">
                  <c:v>1626.2799869897599</c:v>
                </c:pt>
                <c:pt idx="1101">
                  <c:v>1626.2799869897599</c:v>
                </c:pt>
                <c:pt idx="1102">
                  <c:v>1619.7399870420797</c:v>
                </c:pt>
                <c:pt idx="1103">
                  <c:v>1617.5599870595197</c:v>
                </c:pt>
                <c:pt idx="1104">
                  <c:v>1623.0099870159197</c:v>
                </c:pt>
                <c:pt idx="1105">
                  <c:v>1623.0099870159197</c:v>
                </c:pt>
                <c:pt idx="1106">
                  <c:v>1617.5599870595197</c:v>
                </c:pt>
                <c:pt idx="1107">
                  <c:v>1589.2199872862398</c:v>
                </c:pt>
                <c:pt idx="1108">
                  <c:v>1564.1499874867998</c:v>
                </c:pt>
                <c:pt idx="1109">
                  <c:v>1523.8199878094399</c:v>
                </c:pt>
                <c:pt idx="1110">
                  <c:v>1485.6699881146396</c:v>
                </c:pt>
                <c:pt idx="1111">
                  <c:v>1494.3899880448798</c:v>
                </c:pt>
                <c:pt idx="1112">
                  <c:v>1500.9299879925597</c:v>
                </c:pt>
                <c:pt idx="1113">
                  <c:v>1506.3799879489598</c:v>
                </c:pt>
                <c:pt idx="1114">
                  <c:v>1497.6599880187198</c:v>
                </c:pt>
                <c:pt idx="1115">
                  <c:v>1492.2099880623198</c:v>
                </c:pt>
                <c:pt idx="1116">
                  <c:v>1495.4799880361595</c:v>
                </c:pt>
                <c:pt idx="1117">
                  <c:v>1515.0999878791997</c:v>
                </c:pt>
                <c:pt idx="1118">
                  <c:v>1524.9099878007198</c:v>
                </c:pt>
                <c:pt idx="1119">
                  <c:v>1531.4499877483995</c:v>
                </c:pt>
                <c:pt idx="1120">
                  <c:v>1545.6199876350397</c:v>
                </c:pt>
                <c:pt idx="1121">
                  <c:v>1539.0799876873598</c:v>
                </c:pt>
                <c:pt idx="1122">
                  <c:v>1528.1799877745598</c:v>
                </c:pt>
                <c:pt idx="1123">
                  <c:v>1529.2699877658399</c:v>
                </c:pt>
                <c:pt idx="1124">
                  <c:v>1532.5399877396796</c:v>
                </c:pt>
                <c:pt idx="1125">
                  <c:v>1525.9999877919997</c:v>
                </c:pt>
                <c:pt idx="1126">
                  <c:v>1522.7299878181595</c:v>
                </c:pt>
                <c:pt idx="1127">
                  <c:v>1519.4599878443198</c:v>
                </c:pt>
                <c:pt idx="1128">
                  <c:v>1523.8199878094399</c:v>
                </c:pt>
                <c:pt idx="1129">
                  <c:v>1551.0699875914397</c:v>
                </c:pt>
                <c:pt idx="1130">
                  <c:v>1570.6899874344799</c:v>
                </c:pt>
                <c:pt idx="1131">
                  <c:v>1605.5699871554398</c:v>
                </c:pt>
                <c:pt idx="1132">
                  <c:v>1633.9099869287197</c:v>
                </c:pt>
                <c:pt idx="1133">
                  <c:v>1629.5499869635998</c:v>
                </c:pt>
                <c:pt idx="1134">
                  <c:v>1621.9199870246396</c:v>
                </c:pt>
                <c:pt idx="1135">
                  <c:v>1620.8299870333599</c:v>
                </c:pt>
                <c:pt idx="1136">
                  <c:v>1620.8299870333599</c:v>
                </c:pt>
                <c:pt idx="1137">
                  <c:v>1603.3899871728797</c:v>
                </c:pt>
                <c:pt idx="1138">
                  <c:v>1601.2099871903199</c:v>
                </c:pt>
                <c:pt idx="1139">
                  <c:v>1609.9299871205599</c:v>
                </c:pt>
                <c:pt idx="1140">
                  <c:v>1553.2499875739998</c:v>
                </c:pt>
                <c:pt idx="1141">
                  <c:v>1561.9699875042397</c:v>
                </c:pt>
                <c:pt idx="1142">
                  <c:v>1603.3899871728797</c:v>
                </c:pt>
                <c:pt idx="1143">
                  <c:v>1605.5699871554398</c:v>
                </c:pt>
                <c:pt idx="1144">
                  <c:v>1615.3799870769599</c:v>
                </c:pt>
                <c:pt idx="1145">
                  <c:v>1539.0799876873598</c:v>
                </c:pt>
                <c:pt idx="1146">
                  <c:v>1504.1999879663997</c:v>
                </c:pt>
                <c:pt idx="1147">
                  <c:v>1507.4699879402399</c:v>
                </c:pt>
                <c:pt idx="1148">
                  <c:v>1571.7799874257598</c:v>
                </c:pt>
                <c:pt idx="1149">
                  <c:v>1575.0499873995998</c:v>
                </c:pt>
                <c:pt idx="1150">
                  <c:v>1585.9499873123996</c:v>
                </c:pt>
                <c:pt idx="1151">
                  <c:v>1577.2299873821596</c:v>
                </c:pt>
                <c:pt idx="1152">
                  <c:v>1592.4899872600797</c:v>
                </c:pt>
                <c:pt idx="1153">
                  <c:v>1609.9299871205599</c:v>
                </c:pt>
                <c:pt idx="1154">
                  <c:v>1617.5599870595197</c:v>
                </c:pt>
                <c:pt idx="1155">
                  <c:v>1630.6399869548798</c:v>
                </c:pt>
                <c:pt idx="1156">
                  <c:v>1624.0999870071998</c:v>
                </c:pt>
                <c:pt idx="1157">
                  <c:v>1608.8399871292797</c:v>
                </c:pt>
                <c:pt idx="1158">
                  <c:v>1609.9299871205599</c:v>
                </c:pt>
                <c:pt idx="1159">
                  <c:v>1612.1099871031197</c:v>
                </c:pt>
                <c:pt idx="1160">
                  <c:v>1600.1199871990398</c:v>
                </c:pt>
                <c:pt idx="1161">
                  <c:v>1563.0599874955199</c:v>
                </c:pt>
                <c:pt idx="1162">
                  <c:v>1556.5199875478397</c:v>
                </c:pt>
                <c:pt idx="1163">
                  <c:v>1573.9599874083199</c:v>
                </c:pt>
                <c:pt idx="1164">
                  <c:v>1568.5099874519196</c:v>
                </c:pt>
                <c:pt idx="1165">
                  <c:v>1567.4199874606395</c:v>
                </c:pt>
                <c:pt idx="1166">
                  <c:v>1553.2499875739998</c:v>
                </c:pt>
                <c:pt idx="1167">
                  <c:v>1554.3399875652799</c:v>
                </c:pt>
                <c:pt idx="1168">
                  <c:v>1561.9699875042397</c:v>
                </c:pt>
                <c:pt idx="1169">
                  <c:v>1572.8699874170397</c:v>
                </c:pt>
                <c:pt idx="1170">
                  <c:v>1570.6899874344799</c:v>
                </c:pt>
                <c:pt idx="1171">
                  <c:v>1616.4699870682398</c:v>
                </c:pt>
                <c:pt idx="1172">
                  <c:v>1609.9299871205599</c:v>
                </c:pt>
                <c:pt idx="1173">
                  <c:v>1606.6599871467199</c:v>
                </c:pt>
                <c:pt idx="1174">
                  <c:v>1604.4799871641596</c:v>
                </c:pt>
                <c:pt idx="1175">
                  <c:v>1606.6599871467199</c:v>
                </c:pt>
                <c:pt idx="1176">
                  <c:v>1604.4799871641596</c:v>
                </c:pt>
                <c:pt idx="1177">
                  <c:v>1556.5199875478397</c:v>
                </c:pt>
                <c:pt idx="1178">
                  <c:v>1522.7299878181595</c:v>
                </c:pt>
                <c:pt idx="1179">
                  <c:v>1514.0099878879196</c:v>
                </c:pt>
                <c:pt idx="1180">
                  <c:v>1525.9999877919997</c:v>
                </c:pt>
                <c:pt idx="1181">
                  <c:v>1522.7299878181595</c:v>
                </c:pt>
                <c:pt idx="1182">
                  <c:v>1511.8299879053598</c:v>
                </c:pt>
                <c:pt idx="1183">
                  <c:v>1503.1099879751198</c:v>
                </c:pt>
                <c:pt idx="1184">
                  <c:v>1505.2899879576796</c:v>
                </c:pt>
                <c:pt idx="1185">
                  <c:v>1508.5599879315198</c:v>
                </c:pt>
                <c:pt idx="1186">
                  <c:v>1505.2899879576796</c:v>
                </c:pt>
                <c:pt idx="1187">
                  <c:v>1511.8299879053598</c:v>
                </c:pt>
                <c:pt idx="1188">
                  <c:v>1507.4699879402399</c:v>
                </c:pt>
                <c:pt idx="1189">
                  <c:v>1498.7499880099999</c:v>
                </c:pt>
                <c:pt idx="1190">
                  <c:v>1495.4799880361595</c:v>
                </c:pt>
                <c:pt idx="1191">
                  <c:v>1500.9299879925597</c:v>
                </c:pt>
                <c:pt idx="1192">
                  <c:v>1508.5599879315198</c:v>
                </c:pt>
                <c:pt idx="1193">
                  <c:v>1568.5099874519196</c:v>
                </c:pt>
                <c:pt idx="1194">
                  <c:v>1589.2199872862398</c:v>
                </c:pt>
                <c:pt idx="1195">
                  <c:v>1600.1199871990398</c:v>
                </c:pt>
                <c:pt idx="1196">
                  <c:v>1616.4699870682398</c:v>
                </c:pt>
                <c:pt idx="1197">
                  <c:v>1633.9099869287197</c:v>
                </c:pt>
                <c:pt idx="1198">
                  <c:v>1615.3799870769599</c:v>
                </c:pt>
                <c:pt idx="1199">
                  <c:v>1618.6499870507998</c:v>
                </c:pt>
                <c:pt idx="1200">
                  <c:v>1611.0199871118398</c:v>
                </c:pt>
                <c:pt idx="1201">
                  <c:v>1620.8299870333599</c:v>
                </c:pt>
                <c:pt idx="1202">
                  <c:v>1634.9999869199999</c:v>
                </c:pt>
                <c:pt idx="1203">
                  <c:v>1639.3599868851197</c:v>
                </c:pt>
                <c:pt idx="1204">
                  <c:v>1607.7499871379998</c:v>
                </c:pt>
                <c:pt idx="1205">
                  <c:v>1617.5599870595197</c:v>
                </c:pt>
                <c:pt idx="1206">
                  <c:v>1600.1199871990398</c:v>
                </c:pt>
                <c:pt idx="1207">
                  <c:v>1596.8499872251998</c:v>
                </c:pt>
                <c:pt idx="1208">
                  <c:v>1617.5599870595197</c:v>
                </c:pt>
                <c:pt idx="1209">
                  <c:v>1564.1499874867998</c:v>
                </c:pt>
                <c:pt idx="1210">
                  <c:v>1570.6899874344799</c:v>
                </c:pt>
                <c:pt idx="1211">
                  <c:v>1607.7499871379998</c:v>
                </c:pt>
                <c:pt idx="1212">
                  <c:v>1613.1999870943996</c:v>
                </c:pt>
                <c:pt idx="1213">
                  <c:v>1600.1199871990398</c:v>
                </c:pt>
                <c:pt idx="1214">
                  <c:v>1605.5699871554398</c:v>
                </c:pt>
                <c:pt idx="1215">
                  <c:v>1593.5799872513599</c:v>
                </c:pt>
                <c:pt idx="1216">
                  <c:v>1588.1299872949598</c:v>
                </c:pt>
                <c:pt idx="1217">
                  <c:v>1600.1199871990398</c:v>
                </c:pt>
                <c:pt idx="1218">
                  <c:v>1617.5599870595197</c:v>
                </c:pt>
                <c:pt idx="1219">
                  <c:v>1618.6499870507998</c:v>
                </c:pt>
                <c:pt idx="1220">
                  <c:v>1602.2999871815998</c:v>
                </c:pt>
                <c:pt idx="1221">
                  <c:v>1591.3999872687998</c:v>
                </c:pt>
                <c:pt idx="1222">
                  <c:v>1601.2099871903199</c:v>
                </c:pt>
                <c:pt idx="1223">
                  <c:v>1595.7599872339197</c:v>
                </c:pt>
                <c:pt idx="1224">
                  <c:v>1603.3899871728797</c:v>
                </c:pt>
                <c:pt idx="1225">
                  <c:v>1599.0299872077599</c:v>
                </c:pt>
                <c:pt idx="1226">
                  <c:v>1603.3899871728797</c:v>
                </c:pt>
                <c:pt idx="1227">
                  <c:v>1617.5599870595197</c:v>
                </c:pt>
                <c:pt idx="1228">
                  <c:v>1605.5699871554398</c:v>
                </c:pt>
                <c:pt idx="1229">
                  <c:v>1595.7599872339197</c:v>
                </c:pt>
                <c:pt idx="1230">
                  <c:v>1605.5699871554398</c:v>
                </c:pt>
                <c:pt idx="1231">
                  <c:v>1608.8399871292797</c:v>
                </c:pt>
                <c:pt idx="1232">
                  <c:v>1611.0199871118398</c:v>
                </c:pt>
                <c:pt idx="1233">
                  <c:v>1605.5699871554398</c:v>
                </c:pt>
                <c:pt idx="1234">
                  <c:v>1599.0299872077599</c:v>
                </c:pt>
                <c:pt idx="1235">
                  <c:v>1603.3899871728797</c:v>
                </c:pt>
                <c:pt idx="1236">
                  <c:v>1613.1999870943996</c:v>
                </c:pt>
                <c:pt idx="1237">
                  <c:v>1602.2999871815998</c:v>
                </c:pt>
                <c:pt idx="1238">
                  <c:v>1594.6699872426395</c:v>
                </c:pt>
                <c:pt idx="1239">
                  <c:v>1597.9399872164797</c:v>
                </c:pt>
                <c:pt idx="1240">
                  <c:v>1613.1999870943996</c:v>
                </c:pt>
                <c:pt idx="1241">
                  <c:v>1624.0999870071998</c:v>
                </c:pt>
                <c:pt idx="1242">
                  <c:v>1625.1899869984798</c:v>
                </c:pt>
                <c:pt idx="1243">
                  <c:v>1621.9199870246396</c:v>
                </c:pt>
                <c:pt idx="1244">
                  <c:v>1627.3699869810398</c:v>
                </c:pt>
                <c:pt idx="1245">
                  <c:v>1601.2099871903199</c:v>
                </c:pt>
                <c:pt idx="1246">
                  <c:v>1585.9499873123996</c:v>
                </c:pt>
                <c:pt idx="1247">
                  <c:v>1583.7699873298398</c:v>
                </c:pt>
                <c:pt idx="1248">
                  <c:v>1585.9499873123996</c:v>
                </c:pt>
                <c:pt idx="1249">
                  <c:v>1554.3399875652799</c:v>
                </c:pt>
                <c:pt idx="1250">
                  <c:v>1521.6399878268799</c:v>
                </c:pt>
                <c:pt idx="1251">
                  <c:v>1509.6499879227997</c:v>
                </c:pt>
                <c:pt idx="1252">
                  <c:v>1509.6499879227997</c:v>
                </c:pt>
                <c:pt idx="1253">
                  <c:v>1511.8299879053598</c:v>
                </c:pt>
                <c:pt idx="1254">
                  <c:v>1509.6499879227997</c:v>
                </c:pt>
                <c:pt idx="1255">
                  <c:v>1505.2899879576796</c:v>
                </c:pt>
                <c:pt idx="1256">
                  <c:v>1497.6599880187198</c:v>
                </c:pt>
                <c:pt idx="1257">
                  <c:v>1500.9299879925597</c:v>
                </c:pt>
                <c:pt idx="1258">
                  <c:v>1497.6599880187198</c:v>
                </c:pt>
                <c:pt idx="1259">
                  <c:v>1491.1199880710399</c:v>
                </c:pt>
                <c:pt idx="1260">
                  <c:v>1534.7199877222399</c:v>
                </c:pt>
                <c:pt idx="1261">
                  <c:v>1563.0599874955199</c:v>
                </c:pt>
                <c:pt idx="1262">
                  <c:v>1556.5199875478397</c:v>
                </c:pt>
                <c:pt idx="1263">
                  <c:v>1554.3399875652799</c:v>
                </c:pt>
                <c:pt idx="1264">
                  <c:v>1551.0699875914397</c:v>
                </c:pt>
                <c:pt idx="1265">
                  <c:v>1549.9799876001596</c:v>
                </c:pt>
                <c:pt idx="1266">
                  <c:v>1559.7899875216797</c:v>
                </c:pt>
                <c:pt idx="1267">
                  <c:v>1555.4299875565598</c:v>
                </c:pt>
                <c:pt idx="1268">
                  <c:v>1565.2399874780799</c:v>
                </c:pt>
                <c:pt idx="1269">
                  <c:v>1573.9599874083199</c:v>
                </c:pt>
                <c:pt idx="1270">
                  <c:v>1600.1199871990398</c:v>
                </c:pt>
                <c:pt idx="1271">
                  <c:v>1615.3799870769599</c:v>
                </c:pt>
                <c:pt idx="1272">
                  <c:v>1613.1999870943996</c:v>
                </c:pt>
                <c:pt idx="1273">
                  <c:v>1619.7399870420797</c:v>
                </c:pt>
                <c:pt idx="1274">
                  <c:v>1608.8399871292797</c:v>
                </c:pt>
                <c:pt idx="1275">
                  <c:v>1606.6599871467199</c:v>
                </c:pt>
                <c:pt idx="1276">
                  <c:v>1612.1099871031197</c:v>
                </c:pt>
                <c:pt idx="1277">
                  <c:v>1618.6499870507998</c:v>
                </c:pt>
                <c:pt idx="1278">
                  <c:v>1606.6599871467199</c:v>
                </c:pt>
                <c:pt idx="1279">
                  <c:v>1604.4799871641596</c:v>
                </c:pt>
                <c:pt idx="1280">
                  <c:v>1613.1999870943996</c:v>
                </c:pt>
                <c:pt idx="1281">
                  <c:v>1614.2899870856795</c:v>
                </c:pt>
                <c:pt idx="1282">
                  <c:v>1616.4699870682398</c:v>
                </c:pt>
                <c:pt idx="1283">
                  <c:v>1616.4699870682398</c:v>
                </c:pt>
                <c:pt idx="1284">
                  <c:v>1609.9299871205599</c:v>
                </c:pt>
                <c:pt idx="1285">
                  <c:v>1614.2899870856795</c:v>
                </c:pt>
                <c:pt idx="1286">
                  <c:v>1626.2799869897599</c:v>
                </c:pt>
                <c:pt idx="1287">
                  <c:v>1626.2799869897599</c:v>
                </c:pt>
                <c:pt idx="1288">
                  <c:v>1630.6399869548798</c:v>
                </c:pt>
                <c:pt idx="1289">
                  <c:v>1629.5499869635998</c:v>
                </c:pt>
                <c:pt idx="1290">
                  <c:v>1619.7399870420797</c:v>
                </c:pt>
                <c:pt idx="1291">
                  <c:v>1612.1099871031197</c:v>
                </c:pt>
                <c:pt idx="1292">
                  <c:v>1608.8399871292797</c:v>
                </c:pt>
                <c:pt idx="1293">
                  <c:v>1617.5599870595197</c:v>
                </c:pt>
                <c:pt idx="1294">
                  <c:v>1618.6499870507998</c:v>
                </c:pt>
                <c:pt idx="1295">
                  <c:v>1617.5599870595197</c:v>
                </c:pt>
                <c:pt idx="1296">
                  <c:v>1620.8299870333599</c:v>
                </c:pt>
                <c:pt idx="1297">
                  <c:v>1614.2899870856795</c:v>
                </c:pt>
                <c:pt idx="1298">
                  <c:v>1609.9299871205599</c:v>
                </c:pt>
                <c:pt idx="1299">
                  <c:v>1611.0199871118398</c:v>
                </c:pt>
                <c:pt idx="1300">
                  <c:v>1616.4699870682398</c:v>
                </c:pt>
                <c:pt idx="1301">
                  <c:v>1621.9199870246396</c:v>
                </c:pt>
                <c:pt idx="1302">
                  <c:v>1624.0999870071998</c:v>
                </c:pt>
                <c:pt idx="1303">
                  <c:v>1617.5599870595197</c:v>
                </c:pt>
                <c:pt idx="1304">
                  <c:v>1606.6599871467199</c:v>
                </c:pt>
                <c:pt idx="1305">
                  <c:v>1616.4699870682398</c:v>
                </c:pt>
                <c:pt idx="1306">
                  <c:v>1623.0099870159197</c:v>
                </c:pt>
                <c:pt idx="1307">
                  <c:v>1619.7399870420797</c:v>
                </c:pt>
                <c:pt idx="1308">
                  <c:v>1616.4699870682398</c:v>
                </c:pt>
                <c:pt idx="1309">
                  <c:v>1617.5599870595197</c:v>
                </c:pt>
                <c:pt idx="1310">
                  <c:v>1619.7399870420797</c:v>
                </c:pt>
                <c:pt idx="1311">
                  <c:v>1619.7399870420797</c:v>
                </c:pt>
                <c:pt idx="1312">
                  <c:v>1624.0999870071998</c:v>
                </c:pt>
                <c:pt idx="1313">
                  <c:v>1624.0999870071998</c:v>
                </c:pt>
                <c:pt idx="1314">
                  <c:v>1616.4699870682398</c:v>
                </c:pt>
                <c:pt idx="1315">
                  <c:v>1615.3799870769599</c:v>
                </c:pt>
                <c:pt idx="1316">
                  <c:v>1607.7499871379998</c:v>
                </c:pt>
                <c:pt idx="1317">
                  <c:v>1597.9399872164797</c:v>
                </c:pt>
                <c:pt idx="1318">
                  <c:v>1604.4799871641596</c:v>
                </c:pt>
                <c:pt idx="1319">
                  <c:v>1607.7499871379998</c:v>
                </c:pt>
                <c:pt idx="1320">
                  <c:v>1607.7499871379998</c:v>
                </c:pt>
                <c:pt idx="1321">
                  <c:v>1617.5599870595197</c:v>
                </c:pt>
                <c:pt idx="1322">
                  <c:v>1616.4699870682398</c:v>
                </c:pt>
                <c:pt idx="1323">
                  <c:v>1613.1999870943996</c:v>
                </c:pt>
                <c:pt idx="1324">
                  <c:v>1618.6499870507998</c:v>
                </c:pt>
                <c:pt idx="1325">
                  <c:v>1627.3699869810398</c:v>
                </c:pt>
                <c:pt idx="1326">
                  <c:v>1629.5499869635998</c:v>
                </c:pt>
                <c:pt idx="1327">
                  <c:v>1619.7399870420797</c:v>
                </c:pt>
                <c:pt idx="1328">
                  <c:v>1618.6499870507998</c:v>
                </c:pt>
                <c:pt idx="1329">
                  <c:v>1616.4699870682398</c:v>
                </c:pt>
                <c:pt idx="1330">
                  <c:v>1617.5599870595197</c:v>
                </c:pt>
                <c:pt idx="1331">
                  <c:v>1621.9199870246396</c:v>
                </c:pt>
                <c:pt idx="1332">
                  <c:v>1630.6399869548798</c:v>
                </c:pt>
                <c:pt idx="1333">
                  <c:v>1628.4599869723197</c:v>
                </c:pt>
                <c:pt idx="1334">
                  <c:v>1620.8299870333599</c:v>
                </c:pt>
                <c:pt idx="1335">
                  <c:v>1614.2899870856795</c:v>
                </c:pt>
                <c:pt idx="1336">
                  <c:v>1628.4599869723197</c:v>
                </c:pt>
                <c:pt idx="1337">
                  <c:v>1614.2899870856795</c:v>
                </c:pt>
                <c:pt idx="1338">
                  <c:v>1600.1199871990398</c:v>
                </c:pt>
                <c:pt idx="1339">
                  <c:v>1618.6499870507998</c:v>
                </c:pt>
                <c:pt idx="1340">
                  <c:v>1611.0199871118398</c:v>
                </c:pt>
                <c:pt idx="1341">
                  <c:v>1604.4799871641596</c:v>
                </c:pt>
                <c:pt idx="1342">
                  <c:v>1607.7499871379998</c:v>
                </c:pt>
                <c:pt idx="1343">
                  <c:v>1603.3899871728797</c:v>
                </c:pt>
                <c:pt idx="1344">
                  <c:v>1600.1199871990398</c:v>
                </c:pt>
                <c:pt idx="1345">
                  <c:v>1608.8399871292797</c:v>
                </c:pt>
                <c:pt idx="1346">
                  <c:v>1606.6599871467199</c:v>
                </c:pt>
                <c:pt idx="1347">
                  <c:v>1601.2099871903199</c:v>
                </c:pt>
                <c:pt idx="1348">
                  <c:v>1594.6699872426395</c:v>
                </c:pt>
                <c:pt idx="1349">
                  <c:v>1599.0299872077599</c:v>
                </c:pt>
                <c:pt idx="1350">
                  <c:v>1606.6599871467199</c:v>
                </c:pt>
                <c:pt idx="1351">
                  <c:v>1594.6699872426395</c:v>
                </c:pt>
                <c:pt idx="1352">
                  <c:v>1554.3399875652799</c:v>
                </c:pt>
                <c:pt idx="1353">
                  <c:v>1532.5399877396796</c:v>
                </c:pt>
                <c:pt idx="1354">
                  <c:v>1531.4499877483995</c:v>
                </c:pt>
                <c:pt idx="1355">
                  <c:v>1532.5399877396796</c:v>
                </c:pt>
                <c:pt idx="1356">
                  <c:v>1531.4499877483995</c:v>
                </c:pt>
                <c:pt idx="1357">
                  <c:v>1537.9899876960799</c:v>
                </c:pt>
                <c:pt idx="1358">
                  <c:v>1558.6999875303995</c:v>
                </c:pt>
                <c:pt idx="1359">
                  <c:v>1568.5099874519196</c:v>
                </c:pt>
                <c:pt idx="1360">
                  <c:v>1567.4199874606395</c:v>
                </c:pt>
                <c:pt idx="1361">
                  <c:v>1565.2399874780799</c:v>
                </c:pt>
                <c:pt idx="1362">
                  <c:v>1567.4199874606395</c:v>
                </c:pt>
                <c:pt idx="1363">
                  <c:v>1552.1599875827199</c:v>
                </c:pt>
                <c:pt idx="1364">
                  <c:v>1541.2599876699196</c:v>
                </c:pt>
                <c:pt idx="1365">
                  <c:v>1527.0899877832799</c:v>
                </c:pt>
                <c:pt idx="1366">
                  <c:v>1521.6399878268799</c:v>
                </c:pt>
                <c:pt idx="1367">
                  <c:v>1524.9099878007198</c:v>
                </c:pt>
                <c:pt idx="1368">
                  <c:v>1524.9099878007198</c:v>
                </c:pt>
                <c:pt idx="1369">
                  <c:v>1527.0899877832799</c:v>
                </c:pt>
                <c:pt idx="1370">
                  <c:v>1530.3599877571198</c:v>
                </c:pt>
                <c:pt idx="1371">
                  <c:v>1563.0599874955199</c:v>
                </c:pt>
                <c:pt idx="1372">
                  <c:v>1478.0399881756796</c:v>
                </c:pt>
                <c:pt idx="1373">
                  <c:v>1491.1199880710399</c:v>
                </c:pt>
                <c:pt idx="1374">
                  <c:v>1499.8399880012798</c:v>
                </c:pt>
                <c:pt idx="1375">
                  <c:v>1505.2899879576796</c:v>
                </c:pt>
                <c:pt idx="1376">
                  <c:v>1504.1999879663997</c:v>
                </c:pt>
                <c:pt idx="1377">
                  <c:v>1485.6699881146396</c:v>
                </c:pt>
                <c:pt idx="1378">
                  <c:v>1471.4999882279999</c:v>
                </c:pt>
                <c:pt idx="1379">
                  <c:v>1496.5699880274399</c:v>
                </c:pt>
                <c:pt idx="1380">
                  <c:v>1543.4399876524799</c:v>
                </c:pt>
                <c:pt idx="1381">
                  <c:v>1553.2499875739998</c:v>
                </c:pt>
                <c:pt idx="1382">
                  <c:v>1558.6999875303995</c:v>
                </c:pt>
                <c:pt idx="1383">
                  <c:v>1570.6899874344799</c:v>
                </c:pt>
                <c:pt idx="1384">
                  <c:v>1566.3299874693598</c:v>
                </c:pt>
                <c:pt idx="1385">
                  <c:v>1569.5999874431998</c:v>
                </c:pt>
                <c:pt idx="1386">
                  <c:v>1576.1399873908797</c:v>
                </c:pt>
                <c:pt idx="1387">
                  <c:v>1579.4099873647199</c:v>
                </c:pt>
                <c:pt idx="1388">
                  <c:v>1580.4999873559998</c:v>
                </c:pt>
                <c:pt idx="1389">
                  <c:v>1529.2699877658399</c:v>
                </c:pt>
                <c:pt idx="1390">
                  <c:v>1569.5999874431998</c:v>
                </c:pt>
                <c:pt idx="1391">
                  <c:v>1466.0499882715999</c:v>
                </c:pt>
                <c:pt idx="1392">
                  <c:v>1498.7499880099999</c:v>
                </c:pt>
                <c:pt idx="1393">
                  <c:v>1584.8599873211199</c:v>
                </c:pt>
                <c:pt idx="1394">
                  <c:v>1580.4999873559998</c:v>
                </c:pt>
                <c:pt idx="1395">
                  <c:v>1561.9699875042397</c:v>
                </c:pt>
                <c:pt idx="1396">
                  <c:v>1567.4199874606395</c:v>
                </c:pt>
                <c:pt idx="1397">
                  <c:v>1551.0699875914397</c:v>
                </c:pt>
                <c:pt idx="1398">
                  <c:v>1563.0599874955199</c:v>
                </c:pt>
                <c:pt idx="1399">
                  <c:v>1576.1399873908797</c:v>
                </c:pt>
                <c:pt idx="1400">
                  <c:v>1576.1399873908797</c:v>
                </c:pt>
                <c:pt idx="1401">
                  <c:v>1560.8799875129598</c:v>
                </c:pt>
                <c:pt idx="1402">
                  <c:v>1549.9799876001596</c:v>
                </c:pt>
                <c:pt idx="1403">
                  <c:v>1589.2199872862398</c:v>
                </c:pt>
                <c:pt idx="1404">
                  <c:v>1575.0499873995998</c:v>
                </c:pt>
                <c:pt idx="1405">
                  <c:v>1575.0499873995998</c:v>
                </c:pt>
                <c:pt idx="1406">
                  <c:v>1568.5099874519196</c:v>
                </c:pt>
                <c:pt idx="1407">
                  <c:v>1555.4299875565598</c:v>
                </c:pt>
                <c:pt idx="1408">
                  <c:v>1559.7899875216797</c:v>
                </c:pt>
                <c:pt idx="1409">
                  <c:v>1552.1599875827199</c:v>
                </c:pt>
                <c:pt idx="1410">
                  <c:v>1571.7799874257598</c:v>
                </c:pt>
                <c:pt idx="1411">
                  <c:v>1564.1499874867998</c:v>
                </c:pt>
                <c:pt idx="1412">
                  <c:v>1560.8799875129598</c:v>
                </c:pt>
                <c:pt idx="1413">
                  <c:v>1566.3299874693598</c:v>
                </c:pt>
                <c:pt idx="1414">
                  <c:v>1555.4299875565598</c:v>
                </c:pt>
                <c:pt idx="1415">
                  <c:v>1575.0499873995998</c:v>
                </c:pt>
                <c:pt idx="1416">
                  <c:v>1579.4099873647199</c:v>
                </c:pt>
                <c:pt idx="1417">
                  <c:v>1584.8599873211199</c:v>
                </c:pt>
                <c:pt idx="1418">
                  <c:v>1580.4999873559998</c:v>
                </c:pt>
                <c:pt idx="1419">
                  <c:v>1587.0399873036797</c:v>
                </c:pt>
                <c:pt idx="1420">
                  <c:v>1572.8699874170397</c:v>
                </c:pt>
                <c:pt idx="1421">
                  <c:v>1572.8699874170397</c:v>
                </c:pt>
                <c:pt idx="1422">
                  <c:v>1571.7799874257598</c:v>
                </c:pt>
                <c:pt idx="1423">
                  <c:v>1579.4099873647199</c:v>
                </c:pt>
                <c:pt idx="1424">
                  <c:v>1577.2299873821596</c:v>
                </c:pt>
                <c:pt idx="1425">
                  <c:v>1578.3199873734397</c:v>
                </c:pt>
                <c:pt idx="1426">
                  <c:v>1578.3199873734397</c:v>
                </c:pt>
                <c:pt idx="1427">
                  <c:v>1582.6799873385598</c:v>
                </c:pt>
                <c:pt idx="1428">
                  <c:v>1582.6799873385598</c:v>
                </c:pt>
                <c:pt idx="1429">
                  <c:v>1582.6799873385598</c:v>
                </c:pt>
                <c:pt idx="1430">
                  <c:v>1573.9599874083199</c:v>
                </c:pt>
                <c:pt idx="1431">
                  <c:v>1578.3199873734397</c:v>
                </c:pt>
                <c:pt idx="1432">
                  <c:v>1570.6899874344799</c:v>
                </c:pt>
                <c:pt idx="1433">
                  <c:v>1554.3399875652799</c:v>
                </c:pt>
                <c:pt idx="1434">
                  <c:v>1575.0499873995998</c:v>
                </c:pt>
                <c:pt idx="1435">
                  <c:v>1577.2299873821596</c:v>
                </c:pt>
                <c:pt idx="1436">
                  <c:v>1572.8699874170397</c:v>
                </c:pt>
                <c:pt idx="1437">
                  <c:v>1569.5999874431998</c:v>
                </c:pt>
                <c:pt idx="1438">
                  <c:v>1571.7799874257598</c:v>
                </c:pt>
                <c:pt idx="1439">
                  <c:v>1576.1399873908797</c:v>
                </c:pt>
                <c:pt idx="1440">
                  <c:v>1577.2299873821596</c:v>
                </c:pt>
                <c:pt idx="1441">
                  <c:v>1577.2299873821596</c:v>
                </c:pt>
                <c:pt idx="1442">
                  <c:v>1582.6799873385598</c:v>
                </c:pt>
                <c:pt idx="1443">
                  <c:v>1581.5899873472797</c:v>
                </c:pt>
                <c:pt idx="1444">
                  <c:v>1573.9599874083199</c:v>
                </c:pt>
                <c:pt idx="1445">
                  <c:v>1570.6899874344799</c:v>
                </c:pt>
                <c:pt idx="1446">
                  <c:v>1569.5999874431998</c:v>
                </c:pt>
                <c:pt idx="1447">
                  <c:v>1569.5999874431998</c:v>
                </c:pt>
                <c:pt idx="1448">
                  <c:v>1584.8599873211199</c:v>
                </c:pt>
                <c:pt idx="1449">
                  <c:v>1594.6699872426395</c:v>
                </c:pt>
                <c:pt idx="1450">
                  <c:v>1594.6699872426395</c:v>
                </c:pt>
                <c:pt idx="1451">
                  <c:v>1595.7599872339197</c:v>
                </c:pt>
                <c:pt idx="1452">
                  <c:v>1593.5799872513599</c:v>
                </c:pt>
                <c:pt idx="1453">
                  <c:v>1590.3099872775199</c:v>
                </c:pt>
                <c:pt idx="1454">
                  <c:v>1596.8499872251998</c:v>
                </c:pt>
                <c:pt idx="1455">
                  <c:v>1596.8499872251998</c:v>
                </c:pt>
                <c:pt idx="1456">
                  <c:v>1589.2199872862398</c:v>
                </c:pt>
                <c:pt idx="1457">
                  <c:v>1575.0499873995998</c:v>
                </c:pt>
                <c:pt idx="1458">
                  <c:v>1576.1399873908797</c:v>
                </c:pt>
                <c:pt idx="1459">
                  <c:v>1579.4099873647199</c:v>
                </c:pt>
                <c:pt idx="1460">
                  <c:v>1569.5999874431998</c:v>
                </c:pt>
                <c:pt idx="1461">
                  <c:v>1560.8799875129598</c:v>
                </c:pt>
                <c:pt idx="1462">
                  <c:v>1548.8899876088799</c:v>
                </c:pt>
                <c:pt idx="1463">
                  <c:v>1575.0499873995998</c:v>
                </c:pt>
                <c:pt idx="1464">
                  <c:v>1573.9599874083199</c:v>
                </c:pt>
                <c:pt idx="1465">
                  <c:v>1566.3299874693598</c:v>
                </c:pt>
                <c:pt idx="1466">
                  <c:v>1571.7799874257598</c:v>
                </c:pt>
                <c:pt idx="1467">
                  <c:v>1568.5099874519196</c:v>
                </c:pt>
                <c:pt idx="1468">
                  <c:v>1545.6199876350397</c:v>
                </c:pt>
                <c:pt idx="1469">
                  <c:v>1565.2399874780799</c:v>
                </c:pt>
                <c:pt idx="1470">
                  <c:v>1564.1499874867998</c:v>
                </c:pt>
                <c:pt idx="1471">
                  <c:v>1565.2399874780799</c:v>
                </c:pt>
                <c:pt idx="1472">
                  <c:v>1571.7799874257598</c:v>
                </c:pt>
                <c:pt idx="1473">
                  <c:v>1569.5999874431998</c:v>
                </c:pt>
                <c:pt idx="1474">
                  <c:v>1554.3399875652799</c:v>
                </c:pt>
                <c:pt idx="1475">
                  <c:v>1567.4199874606395</c:v>
                </c:pt>
                <c:pt idx="1476">
                  <c:v>1564.1499874867998</c:v>
                </c:pt>
                <c:pt idx="1477">
                  <c:v>1549.9799876001596</c:v>
                </c:pt>
                <c:pt idx="1478">
                  <c:v>1559.7899875216797</c:v>
                </c:pt>
                <c:pt idx="1479">
                  <c:v>1570.6899874344799</c:v>
                </c:pt>
                <c:pt idx="1480">
                  <c:v>1575.0499873995998</c:v>
                </c:pt>
                <c:pt idx="1481">
                  <c:v>1573.9599874083199</c:v>
                </c:pt>
                <c:pt idx="1482">
                  <c:v>1561.9699875042397</c:v>
                </c:pt>
                <c:pt idx="1483">
                  <c:v>1515.0999878791997</c:v>
                </c:pt>
                <c:pt idx="1484">
                  <c:v>1509.6499879227997</c:v>
                </c:pt>
                <c:pt idx="1485">
                  <c:v>1576.1399873908797</c:v>
                </c:pt>
                <c:pt idx="1486">
                  <c:v>1572.8699874170397</c:v>
                </c:pt>
                <c:pt idx="1487">
                  <c:v>1577.2299873821596</c:v>
                </c:pt>
                <c:pt idx="1488">
                  <c:v>1573.9599874083199</c:v>
                </c:pt>
                <c:pt idx="1489">
                  <c:v>1568.5099874519196</c:v>
                </c:pt>
                <c:pt idx="1490">
                  <c:v>1567.4199874606395</c:v>
                </c:pt>
                <c:pt idx="1491">
                  <c:v>1565.2399874780799</c:v>
                </c:pt>
                <c:pt idx="1492">
                  <c:v>1575.0499873995998</c:v>
                </c:pt>
                <c:pt idx="1493">
                  <c:v>1573.9599874083199</c:v>
                </c:pt>
                <c:pt idx="1494">
                  <c:v>1575.0499873995998</c:v>
                </c:pt>
                <c:pt idx="1495">
                  <c:v>1582.6799873385598</c:v>
                </c:pt>
                <c:pt idx="1496">
                  <c:v>1593.5799872513599</c:v>
                </c:pt>
                <c:pt idx="1497">
                  <c:v>1584.8599873211199</c:v>
                </c:pt>
                <c:pt idx="1498">
                  <c:v>1582.6799873385598</c:v>
                </c:pt>
                <c:pt idx="1499">
                  <c:v>1585.9499873123996</c:v>
                </c:pt>
                <c:pt idx="1500">
                  <c:v>1590.3099872775199</c:v>
                </c:pt>
                <c:pt idx="1501">
                  <c:v>1581.5899873472797</c:v>
                </c:pt>
                <c:pt idx="1502">
                  <c:v>1593.5799872513599</c:v>
                </c:pt>
                <c:pt idx="1503">
                  <c:v>1593.5799872513599</c:v>
                </c:pt>
                <c:pt idx="1504">
                  <c:v>1589.2199872862398</c:v>
                </c:pt>
                <c:pt idx="1505">
                  <c:v>1573.9599874083199</c:v>
                </c:pt>
                <c:pt idx="1506">
                  <c:v>1582.6799873385598</c:v>
                </c:pt>
                <c:pt idx="1507">
                  <c:v>1580.4999873559998</c:v>
                </c:pt>
                <c:pt idx="1508">
                  <c:v>1573.9599874083199</c:v>
                </c:pt>
                <c:pt idx="1509">
                  <c:v>1554.3399875652799</c:v>
                </c:pt>
                <c:pt idx="1510">
                  <c:v>1569.5999874431998</c:v>
                </c:pt>
                <c:pt idx="1511">
                  <c:v>1587.0399873036797</c:v>
                </c:pt>
                <c:pt idx="1512">
                  <c:v>1594.6699872426395</c:v>
                </c:pt>
                <c:pt idx="1513">
                  <c:v>1593.5799872513599</c:v>
                </c:pt>
                <c:pt idx="1514">
                  <c:v>1579.4099873647199</c:v>
                </c:pt>
                <c:pt idx="1515">
                  <c:v>1575.0499873995998</c:v>
                </c:pt>
                <c:pt idx="1516">
                  <c:v>1583.7699873298398</c:v>
                </c:pt>
                <c:pt idx="1517">
                  <c:v>1594.6699872426395</c:v>
                </c:pt>
                <c:pt idx="1518">
                  <c:v>1594.6699872426395</c:v>
                </c:pt>
                <c:pt idx="1519">
                  <c:v>1590.3099872775199</c:v>
                </c:pt>
                <c:pt idx="1520">
                  <c:v>1590.3099872775199</c:v>
                </c:pt>
                <c:pt idx="1521">
                  <c:v>1590.3099872775199</c:v>
                </c:pt>
                <c:pt idx="1522">
                  <c:v>1593.5799872513599</c:v>
                </c:pt>
                <c:pt idx="1523">
                  <c:v>1585.9499873123996</c:v>
                </c:pt>
                <c:pt idx="1524">
                  <c:v>1576.1399873908797</c:v>
                </c:pt>
                <c:pt idx="1525">
                  <c:v>1578.3199873734397</c:v>
                </c:pt>
                <c:pt idx="1526">
                  <c:v>1564.1499874867998</c:v>
                </c:pt>
                <c:pt idx="1527">
                  <c:v>1569.5999874431998</c:v>
                </c:pt>
                <c:pt idx="1528">
                  <c:v>1580.4999873559998</c:v>
                </c:pt>
                <c:pt idx="1529">
                  <c:v>1561.9699875042397</c:v>
                </c:pt>
                <c:pt idx="1530">
                  <c:v>1571.7799874257598</c:v>
                </c:pt>
                <c:pt idx="1531">
                  <c:v>1579.4099873647199</c:v>
                </c:pt>
                <c:pt idx="1532">
                  <c:v>1576.1399873908797</c:v>
                </c:pt>
                <c:pt idx="1533">
                  <c:v>1571.7799874257598</c:v>
                </c:pt>
                <c:pt idx="1534">
                  <c:v>1573.9599874083199</c:v>
                </c:pt>
                <c:pt idx="1535">
                  <c:v>1591.3999872687998</c:v>
                </c:pt>
                <c:pt idx="1536">
                  <c:v>1520.5499878355997</c:v>
                </c:pt>
                <c:pt idx="1537">
                  <c:v>1360.3199891174399</c:v>
                </c:pt>
                <c:pt idx="1538">
                  <c:v>1387.5699888994397</c:v>
                </c:pt>
                <c:pt idx="1539">
                  <c:v>1497.6599880187198</c:v>
                </c:pt>
                <c:pt idx="1540">
                  <c:v>1580.4999873559998</c:v>
                </c:pt>
                <c:pt idx="1541">
                  <c:v>1577.2299873821596</c:v>
                </c:pt>
                <c:pt idx="1542">
                  <c:v>1580.4999873559998</c:v>
                </c:pt>
                <c:pt idx="1543">
                  <c:v>1581.5899873472797</c:v>
                </c:pt>
                <c:pt idx="1544">
                  <c:v>1573.9599874083199</c:v>
                </c:pt>
                <c:pt idx="1545">
                  <c:v>1572.8699874170397</c:v>
                </c:pt>
                <c:pt idx="1546">
                  <c:v>1573.9599874083199</c:v>
                </c:pt>
                <c:pt idx="1547">
                  <c:v>1581.5899873472797</c:v>
                </c:pt>
                <c:pt idx="1548">
                  <c:v>1579.4099873647199</c:v>
                </c:pt>
                <c:pt idx="1549">
                  <c:v>1581.5899873472797</c:v>
                </c:pt>
                <c:pt idx="1550">
                  <c:v>1570.6899874344799</c:v>
                </c:pt>
                <c:pt idx="1551">
                  <c:v>1572.8699874170397</c:v>
                </c:pt>
                <c:pt idx="1552">
                  <c:v>1584.8599873211199</c:v>
                </c:pt>
                <c:pt idx="1553">
                  <c:v>1576.1399873908797</c:v>
                </c:pt>
                <c:pt idx="1554">
                  <c:v>1571.7799874257598</c:v>
                </c:pt>
                <c:pt idx="1555">
                  <c:v>1577.2299873821596</c:v>
                </c:pt>
                <c:pt idx="1556">
                  <c:v>1571.7799874257598</c:v>
                </c:pt>
                <c:pt idx="1557">
                  <c:v>1575.0499873995998</c:v>
                </c:pt>
                <c:pt idx="1558">
                  <c:v>1573.9599874083199</c:v>
                </c:pt>
                <c:pt idx="1559">
                  <c:v>1566.3299874693598</c:v>
                </c:pt>
                <c:pt idx="1560">
                  <c:v>1575.0499873995998</c:v>
                </c:pt>
                <c:pt idx="1561">
                  <c:v>1575.0499873995998</c:v>
                </c:pt>
                <c:pt idx="1562">
                  <c:v>1567.4199874606395</c:v>
                </c:pt>
                <c:pt idx="1563">
                  <c:v>1587.0399873036797</c:v>
                </c:pt>
                <c:pt idx="1564">
                  <c:v>1581.5899873472797</c:v>
                </c:pt>
                <c:pt idx="1565">
                  <c:v>1582.6799873385598</c:v>
                </c:pt>
                <c:pt idx="1566">
                  <c:v>1588.1299872949598</c:v>
                </c:pt>
                <c:pt idx="1567">
                  <c:v>1585.9499873123996</c:v>
                </c:pt>
                <c:pt idx="1568">
                  <c:v>1585.9499873123996</c:v>
                </c:pt>
                <c:pt idx="1569">
                  <c:v>1578.3199873734397</c:v>
                </c:pt>
                <c:pt idx="1570">
                  <c:v>1583.7699873298398</c:v>
                </c:pt>
                <c:pt idx="1571">
                  <c:v>1582.6799873385598</c:v>
                </c:pt>
                <c:pt idx="1572">
                  <c:v>1591.3999872687998</c:v>
                </c:pt>
                <c:pt idx="1573">
                  <c:v>1576.1399873908797</c:v>
                </c:pt>
                <c:pt idx="1574">
                  <c:v>1560.8799875129598</c:v>
                </c:pt>
                <c:pt idx="1575">
                  <c:v>1577.2299873821596</c:v>
                </c:pt>
                <c:pt idx="1576">
                  <c:v>1577.2299873821596</c:v>
                </c:pt>
                <c:pt idx="1577">
                  <c:v>1589.2199872862398</c:v>
                </c:pt>
                <c:pt idx="1578">
                  <c:v>1591.3999872687998</c:v>
                </c:pt>
                <c:pt idx="1579">
                  <c:v>1583.7699873298398</c:v>
                </c:pt>
                <c:pt idx="1580">
                  <c:v>1585.9499873123996</c:v>
                </c:pt>
                <c:pt idx="1581">
                  <c:v>1585.9499873123996</c:v>
                </c:pt>
                <c:pt idx="1582">
                  <c:v>1577.2299873821596</c:v>
                </c:pt>
                <c:pt idx="1583">
                  <c:v>1577.2299873821596</c:v>
                </c:pt>
                <c:pt idx="1584">
                  <c:v>1575.0499873995998</c:v>
                </c:pt>
                <c:pt idx="1585">
                  <c:v>1564.1499874867998</c:v>
                </c:pt>
                <c:pt idx="1586">
                  <c:v>1581.5899873472797</c:v>
                </c:pt>
                <c:pt idx="1587">
                  <c:v>1584.8599873211199</c:v>
                </c:pt>
                <c:pt idx="1588">
                  <c:v>1579.4099873647199</c:v>
                </c:pt>
                <c:pt idx="1589">
                  <c:v>1573.9599874083199</c:v>
                </c:pt>
                <c:pt idx="1590">
                  <c:v>1575.0499873995998</c:v>
                </c:pt>
                <c:pt idx="1591">
                  <c:v>1555.4299875565598</c:v>
                </c:pt>
                <c:pt idx="1592">
                  <c:v>1499.8399880012798</c:v>
                </c:pt>
                <c:pt idx="1593">
                  <c:v>1511.8299879053598</c:v>
                </c:pt>
                <c:pt idx="1594">
                  <c:v>1590.3099872775199</c:v>
                </c:pt>
                <c:pt idx="1595">
                  <c:v>1599.0299872077599</c:v>
                </c:pt>
                <c:pt idx="1596">
                  <c:v>1593.5799872513599</c:v>
                </c:pt>
                <c:pt idx="1597">
                  <c:v>1590.3099872775199</c:v>
                </c:pt>
                <c:pt idx="1598">
                  <c:v>1588.1299872949598</c:v>
                </c:pt>
                <c:pt idx="1599">
                  <c:v>1590.3099872775199</c:v>
                </c:pt>
                <c:pt idx="1600">
                  <c:v>1592.4899872600797</c:v>
                </c:pt>
                <c:pt idx="1601">
                  <c:v>1602.2999871815998</c:v>
                </c:pt>
                <c:pt idx="1602">
                  <c:v>1597.9399872164797</c:v>
                </c:pt>
                <c:pt idx="1603">
                  <c:v>1595.7599872339197</c:v>
                </c:pt>
                <c:pt idx="1604">
                  <c:v>1596.8499872251998</c:v>
                </c:pt>
                <c:pt idx="1605">
                  <c:v>1608.8399871292797</c:v>
                </c:pt>
                <c:pt idx="1606">
                  <c:v>1608.8399871292797</c:v>
                </c:pt>
                <c:pt idx="1607">
                  <c:v>1593.5799872513599</c:v>
                </c:pt>
                <c:pt idx="1608">
                  <c:v>1579.4099873647199</c:v>
                </c:pt>
                <c:pt idx="1609">
                  <c:v>1543.4399876524799</c:v>
                </c:pt>
                <c:pt idx="1610">
                  <c:v>1407.1899887424797</c:v>
                </c:pt>
                <c:pt idx="1611">
                  <c:v>1175.01999059984</c:v>
                </c:pt>
                <c:pt idx="1612">
                  <c:v>1140.1399908788799</c:v>
                </c:pt>
                <c:pt idx="1613">
                  <c:v>992.98999205607993</c:v>
                </c:pt>
                <c:pt idx="1614">
                  <c:v>895.97999283215984</c:v>
                </c:pt>
                <c:pt idx="1615">
                  <c:v>869.81999304143994</c:v>
                </c:pt>
                <c:pt idx="1616">
                  <c:v>712.85999429711978</c:v>
                </c:pt>
                <c:pt idx="1617">
                  <c:v>391.30999686951998</c:v>
                </c:pt>
                <c:pt idx="1618">
                  <c:v>659.44999472439997</c:v>
                </c:pt>
                <c:pt idx="1619">
                  <c:v>1088.9099912887198</c:v>
                </c:pt>
                <c:pt idx="1620">
                  <c:v>1387.5699888994397</c:v>
                </c:pt>
                <c:pt idx="1621">
                  <c:v>1434.4399885244798</c:v>
                </c:pt>
                <c:pt idx="1622">
                  <c:v>1437.7099884983197</c:v>
                </c:pt>
                <c:pt idx="1623">
                  <c:v>1533.6299877309598</c:v>
                </c:pt>
                <c:pt idx="1624">
                  <c:v>1593.5799872513599</c:v>
                </c:pt>
                <c:pt idx="1625">
                  <c:v>1603.3899871728797</c:v>
                </c:pt>
                <c:pt idx="1626">
                  <c:v>1604.4799871641596</c:v>
                </c:pt>
                <c:pt idx="1627">
                  <c:v>1596.8499872251998</c:v>
                </c:pt>
                <c:pt idx="1628">
                  <c:v>1602.2999871815998</c:v>
                </c:pt>
                <c:pt idx="1629">
                  <c:v>1612.1099871031197</c:v>
                </c:pt>
                <c:pt idx="1630">
                  <c:v>1609.9299871205599</c:v>
                </c:pt>
                <c:pt idx="1631">
                  <c:v>1594.6699872426395</c:v>
                </c:pt>
                <c:pt idx="1632">
                  <c:v>1607.7499871379998</c:v>
                </c:pt>
                <c:pt idx="1633">
                  <c:v>1592.4899872600797</c:v>
                </c:pt>
                <c:pt idx="1634">
                  <c:v>1451.8799883849599</c:v>
                </c:pt>
                <c:pt idx="1635">
                  <c:v>1364.6799890825598</c:v>
                </c:pt>
                <c:pt idx="1636">
                  <c:v>1306.9099895447198</c:v>
                </c:pt>
                <c:pt idx="1637">
                  <c:v>1137.9599908963198</c:v>
                </c:pt>
                <c:pt idx="1638">
                  <c:v>1210.98999031208</c:v>
                </c:pt>
                <c:pt idx="1639">
                  <c:v>1279.6599897627198</c:v>
                </c:pt>
                <c:pt idx="1640">
                  <c:v>1061.65999150672</c:v>
                </c:pt>
                <c:pt idx="1641">
                  <c:v>1304.7299895621597</c:v>
                </c:pt>
                <c:pt idx="1642">
                  <c:v>1618.6499870507998</c:v>
                </c:pt>
                <c:pt idx="1643">
                  <c:v>1628.4599869723197</c:v>
                </c:pt>
                <c:pt idx="1644">
                  <c:v>1616.4699870682398</c:v>
                </c:pt>
                <c:pt idx="1645">
                  <c:v>1560.8799875129598</c:v>
                </c:pt>
                <c:pt idx="1646">
                  <c:v>1596.8499872251998</c:v>
                </c:pt>
                <c:pt idx="1647">
                  <c:v>1605.5699871554398</c:v>
                </c:pt>
                <c:pt idx="1648">
                  <c:v>1611.0199871118398</c:v>
                </c:pt>
                <c:pt idx="1649">
                  <c:v>1595.7599872339197</c:v>
                </c:pt>
                <c:pt idx="1650">
                  <c:v>1566.3299874693598</c:v>
                </c:pt>
                <c:pt idx="1651">
                  <c:v>1559.7899875216797</c:v>
                </c:pt>
                <c:pt idx="1652">
                  <c:v>1527.0899877832799</c:v>
                </c:pt>
                <c:pt idx="1653">
                  <c:v>1514.0099878879196</c:v>
                </c:pt>
                <c:pt idx="1654">
                  <c:v>1565.2399874780799</c:v>
                </c:pt>
                <c:pt idx="1655">
                  <c:v>1558.6999875303995</c:v>
                </c:pt>
                <c:pt idx="1656">
                  <c:v>1568.5099874519196</c:v>
                </c:pt>
                <c:pt idx="1657">
                  <c:v>1563.0599874955199</c:v>
                </c:pt>
                <c:pt idx="1658">
                  <c:v>1564.1499874867998</c:v>
                </c:pt>
                <c:pt idx="1659">
                  <c:v>1509.6499879227997</c:v>
                </c:pt>
                <c:pt idx="1660">
                  <c:v>1498.7499880099999</c:v>
                </c:pt>
                <c:pt idx="1661">
                  <c:v>1506.3799879489598</c:v>
                </c:pt>
                <c:pt idx="1662">
                  <c:v>1499.8399880012798</c:v>
                </c:pt>
                <c:pt idx="1663">
                  <c:v>1496.5699880274399</c:v>
                </c:pt>
                <c:pt idx="1664">
                  <c:v>1494.3899880448798</c:v>
                </c:pt>
                <c:pt idx="1665">
                  <c:v>1492.2099880623198</c:v>
                </c:pt>
                <c:pt idx="1666">
                  <c:v>1495.4799880361595</c:v>
                </c:pt>
                <c:pt idx="1667">
                  <c:v>1483.4899881320798</c:v>
                </c:pt>
                <c:pt idx="1668">
                  <c:v>1455.1499883587999</c:v>
                </c:pt>
                <c:pt idx="1669">
                  <c:v>1495.4799880361595</c:v>
                </c:pt>
                <c:pt idx="1670">
                  <c:v>1494.3899880448798</c:v>
                </c:pt>
                <c:pt idx="1671">
                  <c:v>1502.0199879838399</c:v>
                </c:pt>
                <c:pt idx="1672">
                  <c:v>1498.7499880099999</c:v>
                </c:pt>
                <c:pt idx="1673">
                  <c:v>1499.8399880012798</c:v>
                </c:pt>
                <c:pt idx="1674">
                  <c:v>1492.2099880623198</c:v>
                </c:pt>
                <c:pt idx="1675">
                  <c:v>1499.8399880012798</c:v>
                </c:pt>
                <c:pt idx="1676">
                  <c:v>1497.6599880187198</c:v>
                </c:pt>
                <c:pt idx="1677">
                  <c:v>1497.6599880187198</c:v>
                </c:pt>
                <c:pt idx="1678">
                  <c:v>1494.3899880448798</c:v>
                </c:pt>
                <c:pt idx="1679">
                  <c:v>1497.6599880187198</c:v>
                </c:pt>
                <c:pt idx="1680">
                  <c:v>1495.4799880361595</c:v>
                </c:pt>
                <c:pt idx="1681">
                  <c:v>1494.3899880448798</c:v>
                </c:pt>
                <c:pt idx="1682">
                  <c:v>1492.2099880623198</c:v>
                </c:pt>
                <c:pt idx="1683">
                  <c:v>1502.0199879838399</c:v>
                </c:pt>
                <c:pt idx="1684">
                  <c:v>1508.5599879315198</c:v>
                </c:pt>
                <c:pt idx="1685">
                  <c:v>1487.8499880971999</c:v>
                </c:pt>
                <c:pt idx="1686">
                  <c:v>1502.0199879838399</c:v>
                </c:pt>
                <c:pt idx="1687">
                  <c:v>1497.6599880187198</c:v>
                </c:pt>
                <c:pt idx="1688">
                  <c:v>1492.2099880623198</c:v>
                </c:pt>
                <c:pt idx="1689">
                  <c:v>1541.2599876699196</c:v>
                </c:pt>
                <c:pt idx="1690">
                  <c:v>1584.8599873211199</c:v>
                </c:pt>
                <c:pt idx="1691">
                  <c:v>1547.7999876175998</c:v>
                </c:pt>
                <c:pt idx="1692">
                  <c:v>1533.6299877309598</c:v>
                </c:pt>
                <c:pt idx="1693">
                  <c:v>1554.3399875652799</c:v>
                </c:pt>
                <c:pt idx="1694">
                  <c:v>1575.0499873995998</c:v>
                </c:pt>
                <c:pt idx="1695">
                  <c:v>1560.8799875129598</c:v>
                </c:pt>
                <c:pt idx="1696">
                  <c:v>1590.3099872775199</c:v>
                </c:pt>
                <c:pt idx="1697">
                  <c:v>1571.7799874257598</c:v>
                </c:pt>
                <c:pt idx="1698">
                  <c:v>1516.1899878704799</c:v>
                </c:pt>
                <c:pt idx="1699">
                  <c:v>1516.1899878704799</c:v>
                </c:pt>
                <c:pt idx="1700">
                  <c:v>1525.9999877919997</c:v>
                </c:pt>
                <c:pt idx="1701">
                  <c:v>1576.1399873908797</c:v>
                </c:pt>
                <c:pt idx="1702">
                  <c:v>1614.2899870856795</c:v>
                </c:pt>
                <c:pt idx="1703">
                  <c:v>1629.5499869635998</c:v>
                </c:pt>
                <c:pt idx="1704">
                  <c:v>1633.9099869287197</c:v>
                </c:pt>
                <c:pt idx="1705">
                  <c:v>1618.6499870507998</c:v>
                </c:pt>
                <c:pt idx="1706">
                  <c:v>1625.1899869984798</c:v>
                </c:pt>
                <c:pt idx="1707">
                  <c:v>1626.2799869897599</c:v>
                </c:pt>
                <c:pt idx="1708">
                  <c:v>1643.7199868502398</c:v>
                </c:pt>
                <c:pt idx="1709">
                  <c:v>1628.4599869723197</c:v>
                </c:pt>
                <c:pt idx="1710">
                  <c:v>1645.8999868327999</c:v>
                </c:pt>
                <c:pt idx="1711">
                  <c:v>1654.6199867630398</c:v>
                </c:pt>
                <c:pt idx="1712">
                  <c:v>1641.5399868676795</c:v>
                </c:pt>
                <c:pt idx="1713">
                  <c:v>1636.0899869112798</c:v>
                </c:pt>
                <c:pt idx="1714">
                  <c:v>1621.9199870246396</c:v>
                </c:pt>
                <c:pt idx="1715">
                  <c:v>1613.1999870943996</c:v>
                </c:pt>
                <c:pt idx="1716">
                  <c:v>1616.4699870682398</c:v>
                </c:pt>
                <c:pt idx="1717">
                  <c:v>1606.6599871467199</c:v>
                </c:pt>
                <c:pt idx="1718">
                  <c:v>1611.0199871118398</c:v>
                </c:pt>
                <c:pt idx="1719">
                  <c:v>1605.5699871554398</c:v>
                </c:pt>
                <c:pt idx="1720">
                  <c:v>1605.5699871554398</c:v>
                </c:pt>
                <c:pt idx="1721">
                  <c:v>1616.4699870682398</c:v>
                </c:pt>
                <c:pt idx="1722">
                  <c:v>1623.0099870159197</c:v>
                </c:pt>
                <c:pt idx="1723">
                  <c:v>1615.3799870769599</c:v>
                </c:pt>
                <c:pt idx="1724">
                  <c:v>1595.7599872339197</c:v>
                </c:pt>
                <c:pt idx="1725">
                  <c:v>1588.1299872949598</c:v>
                </c:pt>
                <c:pt idx="1726">
                  <c:v>1617.5599870595197</c:v>
                </c:pt>
                <c:pt idx="1727">
                  <c:v>1615.3799870769599</c:v>
                </c:pt>
                <c:pt idx="1728">
                  <c:v>1604.4799871641596</c:v>
                </c:pt>
                <c:pt idx="1729">
                  <c:v>1605.5699871554398</c:v>
                </c:pt>
                <c:pt idx="1730">
                  <c:v>1619.7399870420797</c:v>
                </c:pt>
                <c:pt idx="1731">
                  <c:v>1619.7399870420797</c:v>
                </c:pt>
                <c:pt idx="1732">
                  <c:v>1634.9999869199999</c:v>
                </c:pt>
                <c:pt idx="1733">
                  <c:v>1621.9199870246396</c:v>
                </c:pt>
                <c:pt idx="1734">
                  <c:v>1620.8299870333599</c:v>
                </c:pt>
                <c:pt idx="1735">
                  <c:v>1615.3799870769599</c:v>
                </c:pt>
                <c:pt idx="1736">
                  <c:v>1515.0999878791997</c:v>
                </c:pt>
                <c:pt idx="1737">
                  <c:v>1612.1099871031197</c:v>
                </c:pt>
                <c:pt idx="1738">
                  <c:v>1528.1799877745598</c:v>
                </c:pt>
                <c:pt idx="1739">
                  <c:v>1497.6599880187198</c:v>
                </c:pt>
                <c:pt idx="1740">
                  <c:v>1557.6099875391199</c:v>
                </c:pt>
                <c:pt idx="1741">
                  <c:v>1626.2799869897599</c:v>
                </c:pt>
                <c:pt idx="1742">
                  <c:v>1624.0999870071998</c:v>
                </c:pt>
                <c:pt idx="1743">
                  <c:v>1616.4699870682398</c:v>
                </c:pt>
                <c:pt idx="1744">
                  <c:v>1606.6599871467199</c:v>
                </c:pt>
                <c:pt idx="1745">
                  <c:v>1594.6699872426395</c:v>
                </c:pt>
                <c:pt idx="1746">
                  <c:v>1601.2099871903199</c:v>
                </c:pt>
                <c:pt idx="1747">
                  <c:v>1602.2999871815998</c:v>
                </c:pt>
                <c:pt idx="1748">
                  <c:v>1606.6599871467199</c:v>
                </c:pt>
                <c:pt idx="1749">
                  <c:v>1609.9299871205599</c:v>
                </c:pt>
                <c:pt idx="1750">
                  <c:v>1604.4799871641596</c:v>
                </c:pt>
                <c:pt idx="1751">
                  <c:v>1595.7599872339197</c:v>
                </c:pt>
                <c:pt idx="1752">
                  <c:v>1581.5899873472797</c:v>
                </c:pt>
                <c:pt idx="1753">
                  <c:v>1590.3099872775199</c:v>
                </c:pt>
                <c:pt idx="1754">
                  <c:v>1590.3099872775199</c:v>
                </c:pt>
                <c:pt idx="1755">
                  <c:v>1577.2299873821596</c:v>
                </c:pt>
                <c:pt idx="1756">
                  <c:v>1597.9399872164797</c:v>
                </c:pt>
                <c:pt idx="1757">
                  <c:v>1600.1199871990398</c:v>
                </c:pt>
                <c:pt idx="1758">
                  <c:v>1594.6699872426395</c:v>
                </c:pt>
                <c:pt idx="1759">
                  <c:v>1617.5599870595197</c:v>
                </c:pt>
                <c:pt idx="1760">
                  <c:v>1563.0599874955199</c:v>
                </c:pt>
                <c:pt idx="1761">
                  <c:v>1371.2199890302397</c:v>
                </c:pt>
                <c:pt idx="1762">
                  <c:v>1296.0099896319196</c:v>
                </c:pt>
                <c:pt idx="1763">
                  <c:v>1560.8799875129598</c:v>
                </c:pt>
                <c:pt idx="1764">
                  <c:v>1605.5699871554398</c:v>
                </c:pt>
                <c:pt idx="1765">
                  <c:v>1599.0299872077599</c:v>
                </c:pt>
                <c:pt idx="1766">
                  <c:v>1601.2099871903199</c:v>
                </c:pt>
                <c:pt idx="1767">
                  <c:v>1604.4799871641596</c:v>
                </c:pt>
                <c:pt idx="1768">
                  <c:v>1613.1999870943996</c:v>
                </c:pt>
                <c:pt idx="1769">
                  <c:v>1616.4699870682398</c:v>
                </c:pt>
                <c:pt idx="1770">
                  <c:v>1609.9299871205599</c:v>
                </c:pt>
                <c:pt idx="1771">
                  <c:v>1603.3899871728797</c:v>
                </c:pt>
                <c:pt idx="1772">
                  <c:v>1620.8299870333599</c:v>
                </c:pt>
                <c:pt idx="1773">
                  <c:v>1630.6399869548798</c:v>
                </c:pt>
                <c:pt idx="1774">
                  <c:v>1634.9999869199999</c:v>
                </c:pt>
                <c:pt idx="1775">
                  <c:v>1617.5599870595197</c:v>
                </c:pt>
                <c:pt idx="1776">
                  <c:v>1619.7399870420797</c:v>
                </c:pt>
                <c:pt idx="1777">
                  <c:v>1620.8299870333599</c:v>
                </c:pt>
                <c:pt idx="1778">
                  <c:v>1602.2999871815998</c:v>
                </c:pt>
                <c:pt idx="1779">
                  <c:v>1510.7399879140798</c:v>
                </c:pt>
                <c:pt idx="1780">
                  <c:v>1476.9499881843997</c:v>
                </c:pt>
                <c:pt idx="1781">
                  <c:v>1484.5799881233597</c:v>
                </c:pt>
                <c:pt idx="1782">
                  <c:v>1491.1199880710399</c:v>
                </c:pt>
                <c:pt idx="1783">
                  <c:v>1486.7599881059195</c:v>
                </c:pt>
                <c:pt idx="1784">
                  <c:v>1493.2999880535999</c:v>
                </c:pt>
                <c:pt idx="1785">
                  <c:v>1498.7499880099999</c:v>
                </c:pt>
                <c:pt idx="1786">
                  <c:v>1495.4799880361595</c:v>
                </c:pt>
                <c:pt idx="1787">
                  <c:v>1494.3899880448798</c:v>
                </c:pt>
                <c:pt idx="1788">
                  <c:v>1502.0199879838399</c:v>
                </c:pt>
                <c:pt idx="1789">
                  <c:v>1498.7499880099999</c:v>
                </c:pt>
                <c:pt idx="1790">
                  <c:v>1498.7499880099999</c:v>
                </c:pt>
                <c:pt idx="1791">
                  <c:v>1503.1099879751198</c:v>
                </c:pt>
                <c:pt idx="1792">
                  <c:v>1508.5599879315198</c:v>
                </c:pt>
                <c:pt idx="1793">
                  <c:v>1510.7399879140798</c:v>
                </c:pt>
                <c:pt idx="1794">
                  <c:v>1502.0199879838399</c:v>
                </c:pt>
                <c:pt idx="1795">
                  <c:v>1506.3799879489598</c:v>
                </c:pt>
                <c:pt idx="1796">
                  <c:v>1512.9199878966397</c:v>
                </c:pt>
                <c:pt idx="1797">
                  <c:v>1505.2899879576796</c:v>
                </c:pt>
                <c:pt idx="1798">
                  <c:v>1503.1099879751198</c:v>
                </c:pt>
                <c:pt idx="1799">
                  <c:v>1503.1099879751198</c:v>
                </c:pt>
                <c:pt idx="1800">
                  <c:v>1496.5699880274399</c:v>
                </c:pt>
                <c:pt idx="1801">
                  <c:v>1549.9799876001596</c:v>
                </c:pt>
                <c:pt idx="1802">
                  <c:v>1563.0599874955199</c:v>
                </c:pt>
                <c:pt idx="1803">
                  <c:v>1585.9499873123996</c:v>
                </c:pt>
                <c:pt idx="1804">
                  <c:v>1603.3899871728797</c:v>
                </c:pt>
                <c:pt idx="1805">
                  <c:v>1641.5399868676795</c:v>
                </c:pt>
                <c:pt idx="1806">
                  <c:v>1641.5399868676795</c:v>
                </c:pt>
                <c:pt idx="1807">
                  <c:v>1617.5599870595197</c:v>
                </c:pt>
                <c:pt idx="1808">
                  <c:v>1612.1099871031197</c:v>
                </c:pt>
                <c:pt idx="1809">
                  <c:v>1612.1099871031197</c:v>
                </c:pt>
                <c:pt idx="1810">
                  <c:v>1620.8299870333599</c:v>
                </c:pt>
                <c:pt idx="1811">
                  <c:v>1592.4899872600797</c:v>
                </c:pt>
                <c:pt idx="1812">
                  <c:v>1599.0299872077599</c:v>
                </c:pt>
                <c:pt idx="1813">
                  <c:v>1587.0399873036797</c:v>
                </c:pt>
                <c:pt idx="1814">
                  <c:v>1581.5899873472797</c:v>
                </c:pt>
                <c:pt idx="1815">
                  <c:v>1579.4099873647199</c:v>
                </c:pt>
                <c:pt idx="1816">
                  <c:v>1600.1199871990398</c:v>
                </c:pt>
                <c:pt idx="1817">
                  <c:v>1591.3999872687998</c:v>
                </c:pt>
                <c:pt idx="1818">
                  <c:v>1578.3199873734397</c:v>
                </c:pt>
                <c:pt idx="1819">
                  <c:v>1584.8599873211199</c:v>
                </c:pt>
                <c:pt idx="1820">
                  <c:v>1589.2199872862398</c:v>
                </c:pt>
                <c:pt idx="1821">
                  <c:v>1588.1299872949598</c:v>
                </c:pt>
                <c:pt idx="1822">
                  <c:v>1584.8599873211199</c:v>
                </c:pt>
                <c:pt idx="1823">
                  <c:v>1591.3999872687998</c:v>
                </c:pt>
                <c:pt idx="1824">
                  <c:v>1588.1299872949598</c:v>
                </c:pt>
                <c:pt idx="1825">
                  <c:v>1575.0499873995998</c:v>
                </c:pt>
                <c:pt idx="1826">
                  <c:v>1581.5899873472797</c:v>
                </c:pt>
                <c:pt idx="1827">
                  <c:v>1579.4099873647199</c:v>
                </c:pt>
                <c:pt idx="1828">
                  <c:v>1575.0499873995998</c:v>
                </c:pt>
                <c:pt idx="1829">
                  <c:v>1577.2299873821596</c:v>
                </c:pt>
                <c:pt idx="1830">
                  <c:v>1578.3199873734397</c:v>
                </c:pt>
                <c:pt idx="1831">
                  <c:v>1585.9499873123996</c:v>
                </c:pt>
                <c:pt idx="1832">
                  <c:v>1602.2999871815998</c:v>
                </c:pt>
                <c:pt idx="1833">
                  <c:v>1601.2099871903199</c:v>
                </c:pt>
                <c:pt idx="1834">
                  <c:v>1592.4899872600797</c:v>
                </c:pt>
                <c:pt idx="1835">
                  <c:v>1594.6699872426395</c:v>
                </c:pt>
                <c:pt idx="1836">
                  <c:v>1592.4899872600797</c:v>
                </c:pt>
                <c:pt idx="1837">
                  <c:v>1593.5799872513599</c:v>
                </c:pt>
                <c:pt idx="1838">
                  <c:v>1585.9499873123996</c:v>
                </c:pt>
                <c:pt idx="1839">
                  <c:v>1584.8599873211199</c:v>
                </c:pt>
                <c:pt idx="1840">
                  <c:v>1587.0399873036797</c:v>
                </c:pt>
                <c:pt idx="1841">
                  <c:v>1583.7699873298398</c:v>
                </c:pt>
                <c:pt idx="1842">
                  <c:v>1576.1399873908797</c:v>
                </c:pt>
                <c:pt idx="1843">
                  <c:v>1570.6899874344799</c:v>
                </c:pt>
                <c:pt idx="1844">
                  <c:v>1582.6799873385598</c:v>
                </c:pt>
                <c:pt idx="1845">
                  <c:v>1594.6699872426395</c:v>
                </c:pt>
                <c:pt idx="1846">
                  <c:v>1591.3999872687998</c:v>
                </c:pt>
                <c:pt idx="1847">
                  <c:v>1583.7699873298398</c:v>
                </c:pt>
                <c:pt idx="1848">
                  <c:v>1583.7699873298398</c:v>
                </c:pt>
                <c:pt idx="1849">
                  <c:v>1577.2299873821596</c:v>
                </c:pt>
                <c:pt idx="1850">
                  <c:v>1571.7799874257598</c:v>
                </c:pt>
                <c:pt idx="1851">
                  <c:v>1577.2299873821596</c:v>
                </c:pt>
                <c:pt idx="1852">
                  <c:v>1572.8699874170397</c:v>
                </c:pt>
                <c:pt idx="1853">
                  <c:v>1583.7699873298398</c:v>
                </c:pt>
                <c:pt idx="1854">
                  <c:v>1581.5899873472797</c:v>
                </c:pt>
                <c:pt idx="1855">
                  <c:v>1577.2299873821596</c:v>
                </c:pt>
                <c:pt idx="1856">
                  <c:v>1578.3199873734397</c:v>
                </c:pt>
                <c:pt idx="1857">
                  <c:v>1571.7799874257598</c:v>
                </c:pt>
                <c:pt idx="1858">
                  <c:v>1555.4299875565598</c:v>
                </c:pt>
                <c:pt idx="1859">
                  <c:v>1503.1099879751198</c:v>
                </c:pt>
                <c:pt idx="1860">
                  <c:v>1474.7699882018399</c:v>
                </c:pt>
                <c:pt idx="1861">
                  <c:v>1473.6799882105597</c:v>
                </c:pt>
                <c:pt idx="1862">
                  <c:v>1473.6799882105597</c:v>
                </c:pt>
                <c:pt idx="1863">
                  <c:v>1476.9499881843997</c:v>
                </c:pt>
                <c:pt idx="1864">
                  <c:v>1476.9499881843997</c:v>
                </c:pt>
                <c:pt idx="1865">
                  <c:v>1542.3499876611997</c:v>
                </c:pt>
                <c:pt idx="1866">
                  <c:v>1596.8499872251998</c:v>
                </c:pt>
                <c:pt idx="1867">
                  <c:v>1561.9699875042397</c:v>
                </c:pt>
                <c:pt idx="1868">
                  <c:v>1564.1499874867998</c:v>
                </c:pt>
                <c:pt idx="1869">
                  <c:v>1583.7699873298398</c:v>
                </c:pt>
                <c:pt idx="1870">
                  <c:v>1588.1299872949598</c:v>
                </c:pt>
                <c:pt idx="1871">
                  <c:v>1578.3199873734397</c:v>
                </c:pt>
                <c:pt idx="1872">
                  <c:v>1582.6799873385598</c:v>
                </c:pt>
                <c:pt idx="1873">
                  <c:v>1584.8599873211199</c:v>
                </c:pt>
                <c:pt idx="1874">
                  <c:v>1581.5899873472797</c:v>
                </c:pt>
                <c:pt idx="1875">
                  <c:v>1569.5999874431998</c:v>
                </c:pt>
                <c:pt idx="1876">
                  <c:v>1576.1399873908797</c:v>
                </c:pt>
                <c:pt idx="1877">
                  <c:v>1576.1399873908797</c:v>
                </c:pt>
                <c:pt idx="1878">
                  <c:v>1588.1299872949598</c:v>
                </c:pt>
                <c:pt idx="1879">
                  <c:v>1589.2199872862398</c:v>
                </c:pt>
                <c:pt idx="1880">
                  <c:v>1595.7599872339197</c:v>
                </c:pt>
                <c:pt idx="1881">
                  <c:v>1585.9499873123996</c:v>
                </c:pt>
                <c:pt idx="1882">
                  <c:v>1566.3299874693598</c:v>
                </c:pt>
                <c:pt idx="1883">
                  <c:v>1573.9599874083199</c:v>
                </c:pt>
                <c:pt idx="1884">
                  <c:v>1543.4399876524799</c:v>
                </c:pt>
                <c:pt idx="1885">
                  <c:v>1488.9399880884798</c:v>
                </c:pt>
                <c:pt idx="1886">
                  <c:v>1510.7399879140798</c:v>
                </c:pt>
                <c:pt idx="1887">
                  <c:v>1528.1799877745598</c:v>
                </c:pt>
                <c:pt idx="1888">
                  <c:v>1576.1399873908797</c:v>
                </c:pt>
                <c:pt idx="1889">
                  <c:v>1589.2199872862398</c:v>
                </c:pt>
                <c:pt idx="1890">
                  <c:v>1585.9499873123996</c:v>
                </c:pt>
                <c:pt idx="1891">
                  <c:v>1590.3099872775199</c:v>
                </c:pt>
                <c:pt idx="1892">
                  <c:v>1594.6699872426395</c:v>
                </c:pt>
                <c:pt idx="1893">
                  <c:v>1591.3999872687998</c:v>
                </c:pt>
                <c:pt idx="1894">
                  <c:v>1593.5799872513599</c:v>
                </c:pt>
                <c:pt idx="1895">
                  <c:v>1599.0299872077599</c:v>
                </c:pt>
                <c:pt idx="1896">
                  <c:v>1594.6699872426395</c:v>
                </c:pt>
                <c:pt idx="1897">
                  <c:v>1585.9499873123996</c:v>
                </c:pt>
                <c:pt idx="1898">
                  <c:v>1589.2199872862398</c:v>
                </c:pt>
                <c:pt idx="1899">
                  <c:v>1588.1299872949598</c:v>
                </c:pt>
                <c:pt idx="1900">
                  <c:v>1591.3999872687998</c:v>
                </c:pt>
                <c:pt idx="1901">
                  <c:v>1587.0399873036797</c:v>
                </c:pt>
                <c:pt idx="1902">
                  <c:v>1602.2999871815998</c:v>
                </c:pt>
                <c:pt idx="1903">
                  <c:v>1592.4899872600797</c:v>
                </c:pt>
                <c:pt idx="1904">
                  <c:v>1597.9399872164797</c:v>
                </c:pt>
                <c:pt idx="1905">
                  <c:v>1579.4099873647199</c:v>
                </c:pt>
                <c:pt idx="1906">
                  <c:v>1582.6799873385598</c:v>
                </c:pt>
                <c:pt idx="1907">
                  <c:v>1575.0499873995998</c:v>
                </c:pt>
                <c:pt idx="1908">
                  <c:v>1576.1399873908797</c:v>
                </c:pt>
                <c:pt idx="1909">
                  <c:v>1577.2299873821596</c:v>
                </c:pt>
                <c:pt idx="1910">
                  <c:v>1585.9499873123996</c:v>
                </c:pt>
                <c:pt idx="1911">
                  <c:v>1575.0499873995998</c:v>
                </c:pt>
                <c:pt idx="1912">
                  <c:v>1569.5999874431998</c:v>
                </c:pt>
                <c:pt idx="1913">
                  <c:v>1563.0599874955199</c:v>
                </c:pt>
                <c:pt idx="1914">
                  <c:v>1578.3199873734397</c:v>
                </c:pt>
                <c:pt idx="1915">
                  <c:v>1588.1299872949598</c:v>
                </c:pt>
                <c:pt idx="1916">
                  <c:v>1592.4899872600797</c:v>
                </c:pt>
                <c:pt idx="1917">
                  <c:v>1592.4899872600797</c:v>
                </c:pt>
                <c:pt idx="1918">
                  <c:v>1599.0299872077599</c:v>
                </c:pt>
                <c:pt idx="1919">
                  <c:v>1603.3899871728797</c:v>
                </c:pt>
                <c:pt idx="1920">
                  <c:v>1588.1299872949598</c:v>
                </c:pt>
                <c:pt idx="1921">
                  <c:v>1590.3099872775199</c:v>
                </c:pt>
                <c:pt idx="1922">
                  <c:v>1580.4999873559998</c:v>
                </c:pt>
                <c:pt idx="1923">
                  <c:v>1582.6799873385598</c:v>
                </c:pt>
                <c:pt idx="1924">
                  <c:v>1596.8499872251998</c:v>
                </c:pt>
                <c:pt idx="1925">
                  <c:v>1597.9399872164797</c:v>
                </c:pt>
                <c:pt idx="1926">
                  <c:v>1597.9399872164797</c:v>
                </c:pt>
                <c:pt idx="1927">
                  <c:v>1599.0299872077599</c:v>
                </c:pt>
                <c:pt idx="1928">
                  <c:v>1597.9399872164797</c:v>
                </c:pt>
                <c:pt idx="1929">
                  <c:v>1583.7699873298398</c:v>
                </c:pt>
                <c:pt idx="1930">
                  <c:v>1588.1299872949598</c:v>
                </c:pt>
                <c:pt idx="1931">
                  <c:v>1582.6799873385598</c:v>
                </c:pt>
                <c:pt idx="1932">
                  <c:v>1581.5899873472797</c:v>
                </c:pt>
                <c:pt idx="1933">
                  <c:v>1585.9499873123996</c:v>
                </c:pt>
                <c:pt idx="1934">
                  <c:v>1587.0399873036797</c:v>
                </c:pt>
                <c:pt idx="1935">
                  <c:v>1589.2199872862398</c:v>
                </c:pt>
                <c:pt idx="1936">
                  <c:v>1591.3999872687998</c:v>
                </c:pt>
                <c:pt idx="1937">
                  <c:v>1577.2299873821596</c:v>
                </c:pt>
                <c:pt idx="1938">
                  <c:v>1592.4899872600797</c:v>
                </c:pt>
                <c:pt idx="1939">
                  <c:v>1593.5799872513599</c:v>
                </c:pt>
                <c:pt idx="1940">
                  <c:v>1602.2999871815998</c:v>
                </c:pt>
                <c:pt idx="1941">
                  <c:v>1601.2099871903199</c:v>
                </c:pt>
                <c:pt idx="1942">
                  <c:v>1584.8599873211199</c:v>
                </c:pt>
                <c:pt idx="1943">
                  <c:v>1591.3999872687998</c:v>
                </c:pt>
                <c:pt idx="1944">
                  <c:v>1596.8499872251998</c:v>
                </c:pt>
                <c:pt idx="1945">
                  <c:v>1592.4899872600797</c:v>
                </c:pt>
                <c:pt idx="1946">
                  <c:v>1593.5799872513599</c:v>
                </c:pt>
                <c:pt idx="1947">
                  <c:v>1588.1299872949598</c:v>
                </c:pt>
                <c:pt idx="1948">
                  <c:v>1600.1199871990398</c:v>
                </c:pt>
                <c:pt idx="1949">
                  <c:v>1587.0399873036797</c:v>
                </c:pt>
                <c:pt idx="1950">
                  <c:v>1600.1199871990398</c:v>
                </c:pt>
                <c:pt idx="1951">
                  <c:v>1604.4799871641596</c:v>
                </c:pt>
                <c:pt idx="1952">
                  <c:v>1616.4699870682398</c:v>
                </c:pt>
                <c:pt idx="1953">
                  <c:v>1606.6599871467199</c:v>
                </c:pt>
                <c:pt idx="1954">
                  <c:v>1607.7499871379998</c:v>
                </c:pt>
                <c:pt idx="1955">
                  <c:v>1606.6599871467199</c:v>
                </c:pt>
                <c:pt idx="1956">
                  <c:v>1602.2999871815998</c:v>
                </c:pt>
                <c:pt idx="1957">
                  <c:v>1575.0499873995998</c:v>
                </c:pt>
                <c:pt idx="1958">
                  <c:v>1587.0399873036797</c:v>
                </c:pt>
                <c:pt idx="1959">
                  <c:v>1588.1299872949598</c:v>
                </c:pt>
                <c:pt idx="1960">
                  <c:v>1592.4899872600797</c:v>
                </c:pt>
                <c:pt idx="1961">
                  <c:v>1596.8499872251998</c:v>
                </c:pt>
                <c:pt idx="1962">
                  <c:v>1595.7599872339197</c:v>
                </c:pt>
                <c:pt idx="1963">
                  <c:v>1512.9199878966397</c:v>
                </c:pt>
                <c:pt idx="1964">
                  <c:v>1601.2099871903199</c:v>
                </c:pt>
                <c:pt idx="1965">
                  <c:v>1600.1199871990398</c:v>
                </c:pt>
                <c:pt idx="1966">
                  <c:v>1590.3099872775199</c:v>
                </c:pt>
                <c:pt idx="1967">
                  <c:v>1590.3099872775199</c:v>
                </c:pt>
                <c:pt idx="1968">
                  <c:v>1599.0299872077599</c:v>
                </c:pt>
                <c:pt idx="1969">
                  <c:v>1594.6699872426395</c:v>
                </c:pt>
                <c:pt idx="1970">
                  <c:v>1587.0399873036797</c:v>
                </c:pt>
                <c:pt idx="1971">
                  <c:v>1582.6799873385598</c:v>
                </c:pt>
                <c:pt idx="1972">
                  <c:v>1585.9499873123996</c:v>
                </c:pt>
                <c:pt idx="1973">
                  <c:v>1596.8499872251998</c:v>
                </c:pt>
                <c:pt idx="1974">
                  <c:v>1602.2999871815998</c:v>
                </c:pt>
                <c:pt idx="1975">
                  <c:v>1601.2099871903199</c:v>
                </c:pt>
                <c:pt idx="1976">
                  <c:v>1594.6699872426395</c:v>
                </c:pt>
                <c:pt idx="1977">
                  <c:v>1595.7599872339197</c:v>
                </c:pt>
                <c:pt idx="1978">
                  <c:v>1596.8499872251998</c:v>
                </c:pt>
                <c:pt idx="1979">
                  <c:v>1601.2099871903199</c:v>
                </c:pt>
                <c:pt idx="1980">
                  <c:v>1607.7499871379998</c:v>
                </c:pt>
                <c:pt idx="1981">
                  <c:v>1601.2099871903199</c:v>
                </c:pt>
                <c:pt idx="1982">
                  <c:v>1591.3999872687998</c:v>
                </c:pt>
                <c:pt idx="1983">
                  <c:v>1584.8599873211199</c:v>
                </c:pt>
                <c:pt idx="1984">
                  <c:v>1570.6899874344799</c:v>
                </c:pt>
                <c:pt idx="1985">
                  <c:v>1573.9599874083199</c:v>
                </c:pt>
                <c:pt idx="1986">
                  <c:v>1589.2199872862398</c:v>
                </c:pt>
                <c:pt idx="1987">
                  <c:v>1594.6699872426395</c:v>
                </c:pt>
                <c:pt idx="1988">
                  <c:v>1595.7599872339197</c:v>
                </c:pt>
                <c:pt idx="1989">
                  <c:v>1604.4799871641596</c:v>
                </c:pt>
                <c:pt idx="1990">
                  <c:v>1609.9299871205599</c:v>
                </c:pt>
                <c:pt idx="1991">
                  <c:v>1601.2099871903199</c:v>
                </c:pt>
                <c:pt idx="1992">
                  <c:v>1596.8499872251998</c:v>
                </c:pt>
                <c:pt idx="1993">
                  <c:v>1593.5799872513599</c:v>
                </c:pt>
                <c:pt idx="1994">
                  <c:v>1585.9499873123996</c:v>
                </c:pt>
                <c:pt idx="1995">
                  <c:v>1580.4999873559998</c:v>
                </c:pt>
                <c:pt idx="1996">
                  <c:v>1584.8599873211199</c:v>
                </c:pt>
                <c:pt idx="1997">
                  <c:v>1589.2199872862398</c:v>
                </c:pt>
                <c:pt idx="1998">
                  <c:v>1596.8499872251998</c:v>
                </c:pt>
                <c:pt idx="1999">
                  <c:v>1597.9399872164797</c:v>
                </c:pt>
                <c:pt idx="2000">
                  <c:v>1580.4999873559998</c:v>
                </c:pt>
                <c:pt idx="2001">
                  <c:v>1584.8599873211199</c:v>
                </c:pt>
                <c:pt idx="2002">
                  <c:v>1600.1199871990398</c:v>
                </c:pt>
                <c:pt idx="2003">
                  <c:v>1673.1499866147999</c:v>
                </c:pt>
                <c:pt idx="2004">
                  <c:v>1668.7899866496796</c:v>
                </c:pt>
                <c:pt idx="2005">
                  <c:v>1681.8699865450399</c:v>
                </c:pt>
                <c:pt idx="2006">
                  <c:v>1652.4399867804798</c:v>
                </c:pt>
                <c:pt idx="2007">
                  <c:v>1637.1799869025599</c:v>
                </c:pt>
                <c:pt idx="2008">
                  <c:v>1664.4299866845597</c:v>
                </c:pt>
                <c:pt idx="2009">
                  <c:v>1673.1499866147999</c:v>
                </c:pt>
                <c:pt idx="2010">
                  <c:v>1663.3399866932798</c:v>
                </c:pt>
                <c:pt idx="2011">
                  <c:v>1676.4199865886396</c:v>
                </c:pt>
                <c:pt idx="2012">
                  <c:v>1666.6099866671198</c:v>
                </c:pt>
                <c:pt idx="2013">
                  <c:v>1682.9599865363198</c:v>
                </c:pt>
                <c:pt idx="2014">
                  <c:v>1645.8999868327999</c:v>
                </c:pt>
                <c:pt idx="2015">
                  <c:v>1654.6199867630398</c:v>
                </c:pt>
                <c:pt idx="2016">
                  <c:v>1692.7699864578401</c:v>
                </c:pt>
                <c:pt idx="2017">
                  <c:v>1708.0299863357595</c:v>
                </c:pt>
                <c:pt idx="2018">
                  <c:v>1682.9599865363198</c:v>
                </c:pt>
                <c:pt idx="2019">
                  <c:v>1680.7799865537597</c:v>
                </c:pt>
                <c:pt idx="2020">
                  <c:v>1675.3299865973597</c:v>
                </c:pt>
                <c:pt idx="2021">
                  <c:v>1672.0599866235198</c:v>
                </c:pt>
                <c:pt idx="2022">
                  <c:v>1668.7899866496796</c:v>
                </c:pt>
                <c:pt idx="2023">
                  <c:v>1668.7899866496796</c:v>
                </c:pt>
                <c:pt idx="2024">
                  <c:v>1677.5099865799195</c:v>
                </c:pt>
                <c:pt idx="2025">
                  <c:v>1653.5299867717597</c:v>
                </c:pt>
                <c:pt idx="2026">
                  <c:v>1662.2499867019999</c:v>
                </c:pt>
                <c:pt idx="2027">
                  <c:v>1602.2999871815998</c:v>
                </c:pt>
                <c:pt idx="2028">
                  <c:v>1599.0299872077599</c:v>
                </c:pt>
                <c:pt idx="2029">
                  <c:v>1606.6599871467199</c:v>
                </c:pt>
                <c:pt idx="2030">
                  <c:v>1663.3399866932798</c:v>
                </c:pt>
                <c:pt idx="2031">
                  <c:v>1678.5999865711999</c:v>
                </c:pt>
                <c:pt idx="2032">
                  <c:v>1678.5999865711999</c:v>
                </c:pt>
                <c:pt idx="2033">
                  <c:v>1673.1499866147999</c:v>
                </c:pt>
                <c:pt idx="2034">
                  <c:v>1669.8799866409597</c:v>
                </c:pt>
                <c:pt idx="2035">
                  <c:v>1674.2399866060798</c:v>
                </c:pt>
                <c:pt idx="2036">
                  <c:v>1661.1599867107197</c:v>
                </c:pt>
                <c:pt idx="2037">
                  <c:v>1673.1499866147999</c:v>
                </c:pt>
                <c:pt idx="2038">
                  <c:v>1644.8099868415197</c:v>
                </c:pt>
                <c:pt idx="2039">
                  <c:v>1658.9799867281597</c:v>
                </c:pt>
                <c:pt idx="2040">
                  <c:v>1662.2499867019999</c:v>
                </c:pt>
                <c:pt idx="2041">
                  <c:v>1677.5099865799195</c:v>
                </c:pt>
                <c:pt idx="2042">
                  <c:v>1666.6099866671198</c:v>
                </c:pt>
                <c:pt idx="2043">
                  <c:v>1682.9599865363198</c:v>
                </c:pt>
                <c:pt idx="2044">
                  <c:v>1667.6999866583997</c:v>
                </c:pt>
                <c:pt idx="2045">
                  <c:v>1681.8699865450399</c:v>
                </c:pt>
                <c:pt idx="2046">
                  <c:v>1682.9599865363198</c:v>
                </c:pt>
                <c:pt idx="2047">
                  <c:v>1680.7799865537597</c:v>
                </c:pt>
                <c:pt idx="2048">
                  <c:v>1679.6899865624798</c:v>
                </c:pt>
                <c:pt idx="2049">
                  <c:v>1663.3399866932798</c:v>
                </c:pt>
                <c:pt idx="2050">
                  <c:v>1654.6199867630398</c:v>
                </c:pt>
                <c:pt idx="2051">
                  <c:v>1668.7899866496796</c:v>
                </c:pt>
                <c:pt idx="2052">
                  <c:v>1679.6899865624798</c:v>
                </c:pt>
                <c:pt idx="2053">
                  <c:v>1664.4299866845597</c:v>
                </c:pt>
                <c:pt idx="2054">
                  <c:v>1667.6999866583997</c:v>
                </c:pt>
                <c:pt idx="2055">
                  <c:v>1677.5099865799195</c:v>
                </c:pt>
                <c:pt idx="2056">
                  <c:v>1668.7899866496796</c:v>
                </c:pt>
                <c:pt idx="2057">
                  <c:v>1667.6999866583997</c:v>
                </c:pt>
                <c:pt idx="2058">
                  <c:v>1613.1999870943996</c:v>
                </c:pt>
                <c:pt idx="2059">
                  <c:v>1615.3799870769599</c:v>
                </c:pt>
                <c:pt idx="2060">
                  <c:v>1602.2999871815998</c:v>
                </c:pt>
                <c:pt idx="2061">
                  <c:v>1585.9499873123996</c:v>
                </c:pt>
                <c:pt idx="2062">
                  <c:v>1565.2399874780799</c:v>
                </c:pt>
                <c:pt idx="2063">
                  <c:v>1564.1499874867998</c:v>
                </c:pt>
                <c:pt idx="2064">
                  <c:v>1564.1499874867998</c:v>
                </c:pt>
                <c:pt idx="2065">
                  <c:v>1588.1299872949598</c:v>
                </c:pt>
                <c:pt idx="2066">
                  <c:v>1580.4999873559998</c:v>
                </c:pt>
                <c:pt idx="2067">
                  <c:v>1563.0599874955199</c:v>
                </c:pt>
                <c:pt idx="2068">
                  <c:v>1588.1299872949598</c:v>
                </c:pt>
                <c:pt idx="2069">
                  <c:v>1590.3099872775199</c:v>
                </c:pt>
                <c:pt idx="2070">
                  <c:v>1676.4199865886396</c:v>
                </c:pt>
                <c:pt idx="2071">
                  <c:v>1701.4899863880798</c:v>
                </c:pt>
                <c:pt idx="2072">
                  <c:v>1694.9499864403997</c:v>
                </c:pt>
                <c:pt idx="2073">
                  <c:v>1620.8299870333599</c:v>
                </c:pt>
                <c:pt idx="2074">
                  <c:v>1573.9599874083199</c:v>
                </c:pt>
                <c:pt idx="2075">
                  <c:v>1582.6799873385598</c:v>
                </c:pt>
                <c:pt idx="2076">
                  <c:v>1568.5099874519196</c:v>
                </c:pt>
                <c:pt idx="2077">
                  <c:v>1602.2999871815998</c:v>
                </c:pt>
                <c:pt idx="2078">
                  <c:v>1607.7499871379998</c:v>
                </c:pt>
                <c:pt idx="2079">
                  <c:v>1656.7999867455999</c:v>
                </c:pt>
                <c:pt idx="2080">
                  <c:v>1681.8699865450399</c:v>
                </c:pt>
                <c:pt idx="2081">
                  <c:v>1675.3299865973597</c:v>
                </c:pt>
                <c:pt idx="2082">
                  <c:v>1665.5199866758398</c:v>
                </c:pt>
                <c:pt idx="2083">
                  <c:v>1656.7999867455999</c:v>
                </c:pt>
                <c:pt idx="2084">
                  <c:v>1629.5499869635998</c:v>
                </c:pt>
                <c:pt idx="2085">
                  <c:v>1569.5999874431998</c:v>
                </c:pt>
                <c:pt idx="2086">
                  <c:v>1585.9499873123996</c:v>
                </c:pt>
                <c:pt idx="2087">
                  <c:v>1588.1299872949598</c:v>
                </c:pt>
                <c:pt idx="2088">
                  <c:v>1580.4999873559998</c:v>
                </c:pt>
                <c:pt idx="2089">
                  <c:v>1573.9599874083199</c:v>
                </c:pt>
                <c:pt idx="2090">
                  <c:v>1594.6699872426395</c:v>
                </c:pt>
                <c:pt idx="2091">
                  <c:v>1645.8999868327999</c:v>
                </c:pt>
                <c:pt idx="2092">
                  <c:v>1662.2499867019999</c:v>
                </c:pt>
                <c:pt idx="2093">
                  <c:v>1651.3499867891999</c:v>
                </c:pt>
                <c:pt idx="2094">
                  <c:v>1667.6999866583997</c:v>
                </c:pt>
                <c:pt idx="2095">
                  <c:v>1679.6899865624798</c:v>
                </c:pt>
                <c:pt idx="2096">
                  <c:v>1686.2299865101595</c:v>
                </c:pt>
                <c:pt idx="2097">
                  <c:v>1594.6699872426395</c:v>
                </c:pt>
                <c:pt idx="2098">
                  <c:v>1577.2299873821596</c:v>
                </c:pt>
                <c:pt idx="2099">
                  <c:v>1567.4199874606395</c:v>
                </c:pt>
                <c:pt idx="2100">
                  <c:v>1566.3299874693598</c:v>
                </c:pt>
                <c:pt idx="2101">
                  <c:v>1561.9699875042397</c:v>
                </c:pt>
                <c:pt idx="2102">
                  <c:v>1620.8299870333599</c:v>
                </c:pt>
                <c:pt idx="2103">
                  <c:v>1670.9699866322399</c:v>
                </c:pt>
                <c:pt idx="2104">
                  <c:v>1686.2299865101595</c:v>
                </c:pt>
                <c:pt idx="2105">
                  <c:v>1676.4199865886396</c:v>
                </c:pt>
                <c:pt idx="2106">
                  <c:v>1666.6099866671198</c:v>
                </c:pt>
                <c:pt idx="2107">
                  <c:v>1682.9599865363198</c:v>
                </c:pt>
                <c:pt idx="2108">
                  <c:v>1670.9699866322399</c:v>
                </c:pt>
                <c:pt idx="2109">
                  <c:v>1633.9099869287197</c:v>
                </c:pt>
                <c:pt idx="2110">
                  <c:v>1582.6799873385598</c:v>
                </c:pt>
                <c:pt idx="2111">
                  <c:v>1581.5899873472797</c:v>
                </c:pt>
                <c:pt idx="2112">
                  <c:v>1565.2399874780799</c:v>
                </c:pt>
                <c:pt idx="2113">
                  <c:v>1624.0999870071998</c:v>
                </c:pt>
                <c:pt idx="2114">
                  <c:v>1681.8699865450399</c:v>
                </c:pt>
                <c:pt idx="2115">
                  <c:v>1699.3099864055198</c:v>
                </c:pt>
                <c:pt idx="2116">
                  <c:v>1704.7599863619198</c:v>
                </c:pt>
                <c:pt idx="2117">
                  <c:v>1702.57998637936</c:v>
                </c:pt>
                <c:pt idx="2118">
                  <c:v>1705.8499863531995</c:v>
                </c:pt>
                <c:pt idx="2119">
                  <c:v>1664.4299866845597</c:v>
                </c:pt>
                <c:pt idx="2120">
                  <c:v>1618.6499870507998</c:v>
                </c:pt>
                <c:pt idx="2121">
                  <c:v>1621.9199870246396</c:v>
                </c:pt>
                <c:pt idx="2122">
                  <c:v>1619.7399870420797</c:v>
                </c:pt>
                <c:pt idx="2123">
                  <c:v>1678.5999865711999</c:v>
                </c:pt>
                <c:pt idx="2124">
                  <c:v>1687.3199865014399</c:v>
                </c:pt>
                <c:pt idx="2125">
                  <c:v>1676.4199865886396</c:v>
                </c:pt>
                <c:pt idx="2126">
                  <c:v>1670.9699866322399</c:v>
                </c:pt>
                <c:pt idx="2127">
                  <c:v>1682.9599865363198</c:v>
                </c:pt>
                <c:pt idx="2128">
                  <c:v>1705.8499863531995</c:v>
                </c:pt>
                <c:pt idx="2129">
                  <c:v>1705.8499863531995</c:v>
                </c:pt>
                <c:pt idx="2130">
                  <c:v>1711.2999863095997</c:v>
                </c:pt>
                <c:pt idx="2131">
                  <c:v>1709.1199863270399</c:v>
                </c:pt>
                <c:pt idx="2132">
                  <c:v>1708.0299863357595</c:v>
                </c:pt>
                <c:pt idx="2133">
                  <c:v>1532.5399877396796</c:v>
                </c:pt>
                <c:pt idx="2134">
                  <c:v>1488.9399880884798</c:v>
                </c:pt>
                <c:pt idx="2135">
                  <c:v>1487.8499880971999</c:v>
                </c:pt>
                <c:pt idx="2136">
                  <c:v>1424.6299886029599</c:v>
                </c:pt>
                <c:pt idx="2137">
                  <c:v>1306.9099895447198</c:v>
                </c:pt>
                <c:pt idx="2138">
                  <c:v>1444.2499884459999</c:v>
                </c:pt>
                <c:pt idx="2139">
                  <c:v>1628.4599869723197</c:v>
                </c:pt>
                <c:pt idx="2140">
                  <c:v>1613.1999870943996</c:v>
                </c:pt>
                <c:pt idx="2141">
                  <c:v>1609.9299871205599</c:v>
                </c:pt>
                <c:pt idx="2142">
                  <c:v>1605.5699871554398</c:v>
                </c:pt>
                <c:pt idx="2143">
                  <c:v>1607.7499871379998</c:v>
                </c:pt>
                <c:pt idx="2144">
                  <c:v>1604.4799871641596</c:v>
                </c:pt>
                <c:pt idx="2145">
                  <c:v>1600.1199871990398</c:v>
                </c:pt>
                <c:pt idx="2146">
                  <c:v>1612.1099871031197</c:v>
                </c:pt>
                <c:pt idx="2147">
                  <c:v>1612.1099871031197</c:v>
                </c:pt>
                <c:pt idx="2148">
                  <c:v>1597.9399872164797</c:v>
                </c:pt>
                <c:pt idx="2149">
                  <c:v>1594.6699872426395</c:v>
                </c:pt>
                <c:pt idx="2150">
                  <c:v>1609.9299871205599</c:v>
                </c:pt>
                <c:pt idx="2151">
                  <c:v>1616.4699870682398</c:v>
                </c:pt>
                <c:pt idx="2152">
                  <c:v>1605.5699871554398</c:v>
                </c:pt>
                <c:pt idx="2153">
                  <c:v>1588.1299872949598</c:v>
                </c:pt>
                <c:pt idx="2154">
                  <c:v>1593.5799872513599</c:v>
                </c:pt>
                <c:pt idx="2155">
                  <c:v>1609.9299871205599</c:v>
                </c:pt>
                <c:pt idx="2156">
                  <c:v>1607.7499871379998</c:v>
                </c:pt>
                <c:pt idx="2157">
                  <c:v>1600.1199871990398</c:v>
                </c:pt>
                <c:pt idx="2158">
                  <c:v>1599.0299872077599</c:v>
                </c:pt>
                <c:pt idx="2159">
                  <c:v>1607.7499871379998</c:v>
                </c:pt>
                <c:pt idx="2160">
                  <c:v>1613.1999870943996</c:v>
                </c:pt>
                <c:pt idx="2161">
                  <c:v>1613.1999870943996</c:v>
                </c:pt>
                <c:pt idx="2162">
                  <c:v>1600.1199871990398</c:v>
                </c:pt>
                <c:pt idx="2163">
                  <c:v>1584.8599873211199</c:v>
                </c:pt>
                <c:pt idx="2164">
                  <c:v>1600.1199871990398</c:v>
                </c:pt>
                <c:pt idx="2165">
                  <c:v>1612.1099871031197</c:v>
                </c:pt>
                <c:pt idx="2166">
                  <c:v>1600.1199871990398</c:v>
                </c:pt>
                <c:pt idx="2167">
                  <c:v>1607.7499871379998</c:v>
                </c:pt>
                <c:pt idx="2168">
                  <c:v>1611.0199871118398</c:v>
                </c:pt>
                <c:pt idx="2169">
                  <c:v>1603.3899871728797</c:v>
                </c:pt>
                <c:pt idx="2170">
                  <c:v>1604.4799871641596</c:v>
                </c:pt>
                <c:pt idx="2171">
                  <c:v>1599.0299872077599</c:v>
                </c:pt>
                <c:pt idx="2172">
                  <c:v>1601.2099871903199</c:v>
                </c:pt>
                <c:pt idx="2173">
                  <c:v>1607.7499871379998</c:v>
                </c:pt>
                <c:pt idx="2174">
                  <c:v>1577.2299873821596</c:v>
                </c:pt>
                <c:pt idx="2175">
                  <c:v>1581.5899873472797</c:v>
                </c:pt>
                <c:pt idx="2176">
                  <c:v>1609.9299871205599</c:v>
                </c:pt>
                <c:pt idx="2177">
                  <c:v>1611.0199871118398</c:v>
                </c:pt>
                <c:pt idx="2178">
                  <c:v>1613.1999870943996</c:v>
                </c:pt>
                <c:pt idx="2179">
                  <c:v>1605.5699871554398</c:v>
                </c:pt>
                <c:pt idx="2180">
                  <c:v>1588.1299872949598</c:v>
                </c:pt>
                <c:pt idx="2181">
                  <c:v>1593.5799872513599</c:v>
                </c:pt>
                <c:pt idx="2182">
                  <c:v>1606.6599871467199</c:v>
                </c:pt>
                <c:pt idx="2183">
                  <c:v>1605.5699871554398</c:v>
                </c:pt>
                <c:pt idx="2184">
                  <c:v>1597.9399872164797</c:v>
                </c:pt>
                <c:pt idx="2185">
                  <c:v>1602.2999871815998</c:v>
                </c:pt>
                <c:pt idx="2186">
                  <c:v>1592.4899872600797</c:v>
                </c:pt>
                <c:pt idx="2187">
                  <c:v>1583.7699873298398</c:v>
                </c:pt>
                <c:pt idx="2188">
                  <c:v>1592.4899872600797</c:v>
                </c:pt>
                <c:pt idx="2189">
                  <c:v>1601.2099871903199</c:v>
                </c:pt>
                <c:pt idx="2190">
                  <c:v>1603.3899871728797</c:v>
                </c:pt>
                <c:pt idx="2191">
                  <c:v>1606.6599871467199</c:v>
                </c:pt>
                <c:pt idx="2192">
                  <c:v>1595.7599872339197</c:v>
                </c:pt>
                <c:pt idx="2193">
                  <c:v>1582.6799873385598</c:v>
                </c:pt>
                <c:pt idx="2194">
                  <c:v>1581.5899873472797</c:v>
                </c:pt>
                <c:pt idx="2195">
                  <c:v>1575.0499873995998</c:v>
                </c:pt>
                <c:pt idx="2196">
                  <c:v>1492.2099880623198</c:v>
                </c:pt>
                <c:pt idx="2197">
                  <c:v>1319.9899894400799</c:v>
                </c:pt>
                <c:pt idx="2198">
                  <c:v>1499.8399880012798</c:v>
                </c:pt>
                <c:pt idx="2199">
                  <c:v>1548.8899876088799</c:v>
                </c:pt>
                <c:pt idx="2200">
                  <c:v>1555.4299875565598</c:v>
                </c:pt>
                <c:pt idx="2201">
                  <c:v>1557.6099875391199</c:v>
                </c:pt>
                <c:pt idx="2202">
                  <c:v>1570.6899874344799</c:v>
                </c:pt>
                <c:pt idx="2203">
                  <c:v>1564.1499874867998</c:v>
                </c:pt>
                <c:pt idx="2204">
                  <c:v>1563.0599874955199</c:v>
                </c:pt>
                <c:pt idx="2205">
                  <c:v>1569.5999874431998</c:v>
                </c:pt>
                <c:pt idx="2206">
                  <c:v>1576.1399873908797</c:v>
                </c:pt>
                <c:pt idx="2207">
                  <c:v>1585.9499873123996</c:v>
                </c:pt>
                <c:pt idx="2208">
                  <c:v>1579.4099873647199</c:v>
                </c:pt>
                <c:pt idx="2209">
                  <c:v>1579.4099873647199</c:v>
                </c:pt>
                <c:pt idx="2210">
                  <c:v>1573.9599874083199</c:v>
                </c:pt>
                <c:pt idx="2211">
                  <c:v>1547.7999876175998</c:v>
                </c:pt>
                <c:pt idx="2212">
                  <c:v>1551.0699875914397</c:v>
                </c:pt>
                <c:pt idx="2213">
                  <c:v>1564.1499874867998</c:v>
                </c:pt>
                <c:pt idx="2214">
                  <c:v>1541.2599876699196</c:v>
                </c:pt>
                <c:pt idx="2215">
                  <c:v>1543.4399876524799</c:v>
                </c:pt>
                <c:pt idx="2216">
                  <c:v>1584.8599873211199</c:v>
                </c:pt>
                <c:pt idx="2217">
                  <c:v>1577.2299873821596</c:v>
                </c:pt>
                <c:pt idx="2218">
                  <c:v>1547.7999876175998</c:v>
                </c:pt>
                <c:pt idx="2219">
                  <c:v>1547.7999876175998</c:v>
                </c:pt>
                <c:pt idx="2220">
                  <c:v>1543.4399876524799</c:v>
                </c:pt>
                <c:pt idx="2221">
                  <c:v>1545.6199876350397</c:v>
                </c:pt>
                <c:pt idx="2222">
                  <c:v>1570.6899874344799</c:v>
                </c:pt>
                <c:pt idx="2223">
                  <c:v>1577.2299873821596</c:v>
                </c:pt>
                <c:pt idx="2224">
                  <c:v>1570.6899874344799</c:v>
                </c:pt>
                <c:pt idx="2225">
                  <c:v>1547.7999876175998</c:v>
                </c:pt>
                <c:pt idx="2226">
                  <c:v>1530.3599877571198</c:v>
                </c:pt>
                <c:pt idx="2227">
                  <c:v>1537.9899876960799</c:v>
                </c:pt>
                <c:pt idx="2228">
                  <c:v>1548.8899876088799</c:v>
                </c:pt>
                <c:pt idx="2229">
                  <c:v>1546.7099876263198</c:v>
                </c:pt>
                <c:pt idx="2230">
                  <c:v>1541.2599876699196</c:v>
                </c:pt>
                <c:pt idx="2231">
                  <c:v>1552.1599875827199</c:v>
                </c:pt>
                <c:pt idx="2232">
                  <c:v>1553.2499875739998</c:v>
                </c:pt>
                <c:pt idx="2233">
                  <c:v>1551.0699875914397</c:v>
                </c:pt>
                <c:pt idx="2234">
                  <c:v>1547.7999876175998</c:v>
                </c:pt>
                <c:pt idx="2235">
                  <c:v>1546.7099876263198</c:v>
                </c:pt>
                <c:pt idx="2236">
                  <c:v>1555.4299875565598</c:v>
                </c:pt>
                <c:pt idx="2237">
                  <c:v>1565.2399874780799</c:v>
                </c:pt>
                <c:pt idx="2238">
                  <c:v>1575.0499873995998</c:v>
                </c:pt>
                <c:pt idx="2239">
                  <c:v>1577.2299873821596</c:v>
                </c:pt>
                <c:pt idx="2240">
                  <c:v>1584.8599873211199</c:v>
                </c:pt>
                <c:pt idx="2241">
                  <c:v>1591.3999872687998</c:v>
                </c:pt>
                <c:pt idx="2242">
                  <c:v>1577.2299873821596</c:v>
                </c:pt>
                <c:pt idx="2243">
                  <c:v>1566.3299874693598</c:v>
                </c:pt>
                <c:pt idx="2244">
                  <c:v>1577.2299873821596</c:v>
                </c:pt>
                <c:pt idx="2245">
                  <c:v>1576.1399873908797</c:v>
                </c:pt>
                <c:pt idx="2246">
                  <c:v>1554.3399875652799</c:v>
                </c:pt>
                <c:pt idx="2247">
                  <c:v>1563.0599874955199</c:v>
                </c:pt>
                <c:pt idx="2248">
                  <c:v>1565.2399874780799</c:v>
                </c:pt>
                <c:pt idx="2249">
                  <c:v>1554.3399875652799</c:v>
                </c:pt>
                <c:pt idx="2250">
                  <c:v>1556.5199875478397</c:v>
                </c:pt>
                <c:pt idx="2251">
                  <c:v>1545.6199876350397</c:v>
                </c:pt>
                <c:pt idx="2252">
                  <c:v>1556.5199875478397</c:v>
                </c:pt>
                <c:pt idx="2253">
                  <c:v>1555.4299875565598</c:v>
                </c:pt>
                <c:pt idx="2254">
                  <c:v>1537.9899876960799</c:v>
                </c:pt>
                <c:pt idx="2255">
                  <c:v>1541.2599876699196</c:v>
                </c:pt>
                <c:pt idx="2256">
                  <c:v>1534.7199877222399</c:v>
                </c:pt>
                <c:pt idx="2257">
                  <c:v>1540.1699876786397</c:v>
                </c:pt>
                <c:pt idx="2258">
                  <c:v>1556.5199875478397</c:v>
                </c:pt>
                <c:pt idx="2259">
                  <c:v>1559.7899875216797</c:v>
                </c:pt>
                <c:pt idx="2260">
                  <c:v>1553.2499875739998</c:v>
                </c:pt>
                <c:pt idx="2261">
                  <c:v>1543.4399876524799</c:v>
                </c:pt>
                <c:pt idx="2262">
                  <c:v>1548.8899876088799</c:v>
                </c:pt>
                <c:pt idx="2263">
                  <c:v>1557.6099875391199</c:v>
                </c:pt>
                <c:pt idx="2264">
                  <c:v>1557.6099875391199</c:v>
                </c:pt>
                <c:pt idx="2265">
                  <c:v>1563.0599874955199</c:v>
                </c:pt>
                <c:pt idx="2266">
                  <c:v>1564.1499874867998</c:v>
                </c:pt>
                <c:pt idx="2267">
                  <c:v>1568.5099874519196</c:v>
                </c:pt>
                <c:pt idx="2268">
                  <c:v>1565.2399874780799</c:v>
                </c:pt>
                <c:pt idx="2269">
                  <c:v>1555.4299875565598</c:v>
                </c:pt>
                <c:pt idx="2270">
                  <c:v>1557.6099875391199</c:v>
                </c:pt>
                <c:pt idx="2271">
                  <c:v>1563.0599874955199</c:v>
                </c:pt>
                <c:pt idx="2272">
                  <c:v>1560.8799875129598</c:v>
                </c:pt>
                <c:pt idx="2273">
                  <c:v>1545.6199876350397</c:v>
                </c:pt>
                <c:pt idx="2274">
                  <c:v>1546.7099876263198</c:v>
                </c:pt>
                <c:pt idx="2275">
                  <c:v>1547.7999876175998</c:v>
                </c:pt>
                <c:pt idx="2276">
                  <c:v>1553.2499875739998</c:v>
                </c:pt>
                <c:pt idx="2277">
                  <c:v>1539.0799876873598</c:v>
                </c:pt>
                <c:pt idx="2278">
                  <c:v>1530.3599877571198</c:v>
                </c:pt>
                <c:pt idx="2279">
                  <c:v>1536.8999877047997</c:v>
                </c:pt>
                <c:pt idx="2280">
                  <c:v>1532.5399877396796</c:v>
                </c:pt>
                <c:pt idx="2281">
                  <c:v>1532.5399877396796</c:v>
                </c:pt>
                <c:pt idx="2282">
                  <c:v>1532.5399877396796</c:v>
                </c:pt>
                <c:pt idx="2283">
                  <c:v>1531.4499877483995</c:v>
                </c:pt>
                <c:pt idx="2284">
                  <c:v>1533.6299877309598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22-4932-87FB-7B92A78CA15E}"/>
            </c:ext>
          </c:extLst>
        </c:ser>
        <c:ser>
          <c:idx val="1"/>
          <c:order val="1"/>
          <c:spPr>
            <a:ln w="19050">
              <a:noFill/>
            </a:ln>
          </c:spPr>
          <c:marker>
            <c:symbol val="none"/>
          </c:marker>
          <c:trendline>
            <c:spPr>
              <a:ln w="2540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'Sheet 1'!$O$4:$AG$4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70</c:v>
                </c:pt>
                <c:pt idx="7">
                  <c:v>90</c:v>
                </c:pt>
                <c:pt idx="8">
                  <c:v>100</c:v>
                </c:pt>
                <c:pt idx="9">
                  <c:v>110</c:v>
                </c:pt>
                <c:pt idx="10">
                  <c:v>120</c:v>
                </c:pt>
                <c:pt idx="11">
                  <c:v>130</c:v>
                </c:pt>
                <c:pt idx="12">
                  <c:v>140</c:v>
                </c:pt>
                <c:pt idx="13">
                  <c:v>150</c:v>
                </c:pt>
                <c:pt idx="14">
                  <c:v>160</c:v>
                </c:pt>
                <c:pt idx="15">
                  <c:v>170</c:v>
                </c:pt>
                <c:pt idx="16">
                  <c:v>180</c:v>
                </c:pt>
                <c:pt idx="17">
                  <c:v>200</c:v>
                </c:pt>
                <c:pt idx="18">
                  <c:v>220</c:v>
                </c:pt>
              </c:numCache>
            </c:numRef>
          </c:xVal>
          <c:yVal>
            <c:numRef>
              <c:f>'Sheet 1'!$O$5:$AG$5</c:f>
              <c:numCache>
                <c:formatCode>0.0</c:formatCode>
                <c:ptCount val="19"/>
                <c:pt idx="0">
                  <c:v>1770.22789637493</c:v>
                </c:pt>
                <c:pt idx="1">
                  <c:v>1774.5824749242479</c:v>
                </c:pt>
                <c:pt idx="2">
                  <c:v>1776.9652116434381</c:v>
                </c:pt>
                <c:pt idx="3">
                  <c:v>1777.3761065325004</c:v>
                </c:pt>
                <c:pt idx="4">
                  <c:v>1775.8151595914355</c:v>
                </c:pt>
                <c:pt idx="5">
                  <c:v>1772.2823708202427</c:v>
                </c:pt>
                <c:pt idx="6">
                  <c:v>1759.3012677874742</c:v>
                </c:pt>
                <c:pt idx="7">
                  <c:v>1738.4327974341954</c:v>
                </c:pt>
                <c:pt idx="8">
                  <c:v>1725.0407995123646</c:v>
                </c:pt>
                <c:pt idx="9">
                  <c:v>1709.6769597604061</c:v>
                </c:pt>
                <c:pt idx="10">
                  <c:v>1692.34127817832</c:v>
                </c:pt>
                <c:pt idx="11">
                  <c:v>1673.0337547661063</c:v>
                </c:pt>
                <c:pt idx="12">
                  <c:v>1651.7543895237645</c:v>
                </c:pt>
                <c:pt idx="13">
                  <c:v>1628.5031824512957</c:v>
                </c:pt>
                <c:pt idx="14">
                  <c:v>1603.280133548699</c:v>
                </c:pt>
                <c:pt idx="15">
                  <c:v>1576.0852428159747</c:v>
                </c:pt>
                <c:pt idx="16">
                  <c:v>1546.9185102531228</c:v>
                </c:pt>
                <c:pt idx="17">
                  <c:v>1482.669519637036</c:v>
                </c:pt>
                <c:pt idx="18">
                  <c:v>1410.533161700439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422-4932-87FB-7B92A78CA15E}"/>
            </c:ext>
          </c:extLst>
        </c:ser>
        <c:ser>
          <c:idx val="2"/>
          <c:order val="2"/>
          <c:spPr>
            <a:ln w="19050">
              <a:noFill/>
            </a:ln>
          </c:spPr>
          <c:marker>
            <c:symbol val="none"/>
          </c:marker>
          <c:trendline>
            <c:spPr>
              <a:ln w="2540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'Sheet 1'!$O$7:$AG$7</c:f>
              <c:numCache>
                <c:formatCode>0.0</c:formatCode>
                <c:ptCount val="19"/>
                <c:pt idx="0" formatCode="General">
                  <c:v>0</c:v>
                </c:pt>
                <c:pt idx="1">
                  <c:v>10.712643678160919</c:v>
                </c:pt>
                <c:pt idx="2">
                  <c:v>21.425287356321839</c:v>
                </c:pt>
                <c:pt idx="3">
                  <c:v>32.137931034482762</c:v>
                </c:pt>
                <c:pt idx="4">
                  <c:v>42.850574712643677</c:v>
                </c:pt>
                <c:pt idx="5">
                  <c:v>53.5632183908046</c:v>
                </c:pt>
                <c:pt idx="6">
                  <c:v>74.988505747126439</c:v>
                </c:pt>
                <c:pt idx="7">
                  <c:v>96.413793103448285</c:v>
                </c:pt>
                <c:pt idx="8">
                  <c:v>107.1264367816092</c:v>
                </c:pt>
                <c:pt idx="9">
                  <c:v>117.83908045977012</c:v>
                </c:pt>
                <c:pt idx="10">
                  <c:v>128.55172413793105</c:v>
                </c:pt>
                <c:pt idx="11">
                  <c:v>139.26436781609198</c:v>
                </c:pt>
                <c:pt idx="12">
                  <c:v>149.97701149425288</c:v>
                </c:pt>
                <c:pt idx="13">
                  <c:v>160.68965517241381</c:v>
                </c:pt>
                <c:pt idx="14">
                  <c:v>171.40229885057471</c:v>
                </c:pt>
                <c:pt idx="15">
                  <c:v>182.11494252873564</c:v>
                </c:pt>
                <c:pt idx="16">
                  <c:v>192.82758620689657</c:v>
                </c:pt>
                <c:pt idx="17">
                  <c:v>214.2528735632184</c:v>
                </c:pt>
                <c:pt idx="18">
                  <c:v>235.67816091954023</c:v>
                </c:pt>
              </c:numCache>
            </c:numRef>
          </c:xVal>
          <c:yVal>
            <c:numRef>
              <c:f>'Sheet 1'!$O$8:$AG$8</c:f>
              <c:numCache>
                <c:formatCode>0.0</c:formatCode>
                <c:ptCount val="19"/>
                <c:pt idx="0">
                  <c:v>2031.5265375357078</c:v>
                </c:pt>
                <c:pt idx="1">
                  <c:v>2036.5238838665609</c:v>
                </c:pt>
                <c:pt idx="2">
                  <c:v>2039.2583300284975</c:v>
                </c:pt>
                <c:pt idx="3">
                  <c:v>2039.7298760215176</c:v>
                </c:pt>
                <c:pt idx="4">
                  <c:v>2037.9385218456218</c:v>
                </c:pt>
                <c:pt idx="5">
                  <c:v>2033.8842675008093</c:v>
                </c:pt>
                <c:pt idx="6">
                  <c:v>2018.9870583044353</c:v>
                </c:pt>
                <c:pt idx="7">
                  <c:v>1995.0382484323961</c:v>
                </c:pt>
                <c:pt idx="8">
                  <c:v>1979.6694932430021</c:v>
                </c:pt>
                <c:pt idx="9">
                  <c:v>1962.0378378846915</c:v>
                </c:pt>
                <c:pt idx="10">
                  <c:v>1942.1432823574646</c:v>
                </c:pt>
                <c:pt idx="11">
                  <c:v>1919.9858266613217</c:v>
                </c:pt>
                <c:pt idx="12">
                  <c:v>1895.5654707962617</c:v>
                </c:pt>
                <c:pt idx="13">
                  <c:v>1868.8822147622861</c:v>
                </c:pt>
                <c:pt idx="14">
                  <c:v>1839.9360585593938</c:v>
                </c:pt>
                <c:pt idx="15">
                  <c:v>1808.7270021875852</c:v>
                </c:pt>
                <c:pt idx="16">
                  <c:v>1775.2550456468603</c:v>
                </c:pt>
                <c:pt idx="17">
                  <c:v>1701.5224320586615</c:v>
                </c:pt>
                <c:pt idx="18">
                  <c:v>1618.7382177947975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422-4932-87FB-7B92A78CA15E}"/>
            </c:ext>
          </c:extLst>
        </c:ser>
        <c:ser>
          <c:idx val="3"/>
          <c:order val="3"/>
          <c:spPr>
            <a:ln w="19050">
              <a:noFill/>
            </a:ln>
          </c:spPr>
          <c:marker>
            <c:symbol val="none"/>
          </c:marker>
          <c:trendline>
            <c:spPr>
              <a:ln w="2540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'Sheet 1'!$O$10:$AG$10</c:f>
              <c:numCache>
                <c:formatCode>0.0</c:formatCode>
                <c:ptCount val="19"/>
                <c:pt idx="0" formatCode="General">
                  <c:v>0</c:v>
                </c:pt>
                <c:pt idx="1">
                  <c:v>9.3103448275862064</c:v>
                </c:pt>
                <c:pt idx="2">
                  <c:v>18.620689655172413</c:v>
                </c:pt>
                <c:pt idx="3">
                  <c:v>27.931034482758619</c:v>
                </c:pt>
                <c:pt idx="4">
                  <c:v>37.241379310344826</c:v>
                </c:pt>
                <c:pt idx="5">
                  <c:v>46.551724137931032</c:v>
                </c:pt>
                <c:pt idx="6">
                  <c:v>65.172413793103445</c:v>
                </c:pt>
                <c:pt idx="7">
                  <c:v>83.793103448275858</c:v>
                </c:pt>
                <c:pt idx="8">
                  <c:v>93.103448275862064</c:v>
                </c:pt>
                <c:pt idx="9">
                  <c:v>102.41379310344827</c:v>
                </c:pt>
                <c:pt idx="10">
                  <c:v>111.72413793103448</c:v>
                </c:pt>
                <c:pt idx="11">
                  <c:v>121.03448275862068</c:v>
                </c:pt>
                <c:pt idx="12">
                  <c:v>130.34482758620689</c:v>
                </c:pt>
                <c:pt idx="13">
                  <c:v>139.65517241379311</c:v>
                </c:pt>
                <c:pt idx="14">
                  <c:v>148.9655172413793</c:v>
                </c:pt>
                <c:pt idx="15">
                  <c:v>158.27586206896552</c:v>
                </c:pt>
                <c:pt idx="16">
                  <c:v>167.58620689655172</c:v>
                </c:pt>
                <c:pt idx="17">
                  <c:v>186.20689655172413</c:v>
                </c:pt>
                <c:pt idx="18">
                  <c:v>204.82758620689654</c:v>
                </c:pt>
              </c:numCache>
            </c:numRef>
          </c:xVal>
          <c:yVal>
            <c:numRef>
              <c:f>'Sheet 1'!$O$11:$AG$11</c:f>
              <c:numCache>
                <c:formatCode>0.0</c:formatCode>
                <c:ptCount val="19"/>
                <c:pt idx="0">
                  <c:v>1534.4781646341546</c:v>
                </c:pt>
                <c:pt idx="1">
                  <c:v>1538.2528230912922</c:v>
                </c:pt>
                <c:pt idx="2">
                  <c:v>1540.3182393437176</c:v>
                </c:pt>
                <c:pt idx="3">
                  <c:v>1540.6744133914303</c:v>
                </c:pt>
                <c:pt idx="4">
                  <c:v>1539.321345234431</c:v>
                </c:pt>
                <c:pt idx="5">
                  <c:v>1536.2590348727192</c:v>
                </c:pt>
                <c:pt idx="6">
                  <c:v>1525.006687535159</c:v>
                </c:pt>
                <c:pt idx="7">
                  <c:v>1506.9173713787497</c:v>
                </c:pt>
                <c:pt idx="8">
                  <c:v>1495.3088499934765</c:v>
                </c:pt>
                <c:pt idx="9">
                  <c:v>1481.9910864034912</c:v>
                </c:pt>
                <c:pt idx="10">
                  <c:v>1466.9640806087934</c:v>
                </c:pt>
                <c:pt idx="11">
                  <c:v>1450.2278326093835</c:v>
                </c:pt>
                <c:pt idx="12">
                  <c:v>1431.7823424052608</c:v>
                </c:pt>
                <c:pt idx="13">
                  <c:v>1411.6276099964264</c:v>
                </c:pt>
                <c:pt idx="14">
                  <c:v>1389.7636353828793</c:v>
                </c:pt>
                <c:pt idx="15">
                  <c:v>1366.1904185646201</c:v>
                </c:pt>
                <c:pt idx="16">
                  <c:v>1340.9079595416486</c:v>
                </c:pt>
                <c:pt idx="17">
                  <c:v>1285.2153148815687</c:v>
                </c:pt>
                <c:pt idx="18">
                  <c:v>1222.6857014026398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422-4932-87FB-7B92A78CA15E}"/>
            </c:ext>
          </c:extLst>
        </c:ser>
        <c:ser>
          <c:idx val="4"/>
          <c:order val="4"/>
          <c:spPr>
            <a:ln w="19050">
              <a:noFill/>
            </a:ln>
          </c:spPr>
          <c:marker>
            <c:symbol val="none"/>
          </c:marker>
          <c:trendline>
            <c:spPr>
              <a:ln w="12700">
                <a:solidFill>
                  <a:srgbClr val="FF0000"/>
                </a:solidFill>
                <a:prstDash val="lgDash"/>
              </a:ln>
            </c:spPr>
            <c:trendlineType val="poly"/>
            <c:order val="2"/>
            <c:dispRSqr val="0"/>
            <c:dispEq val="0"/>
          </c:trendline>
          <c:xVal>
            <c:numRef>
              <c:f>'Sheet 1'!$AO$5:$AO$7</c:f>
              <c:numCache>
                <c:formatCode>0.0</c:formatCode>
                <c:ptCount val="3"/>
                <c:pt idx="0" formatCode="General">
                  <c:v>170</c:v>
                </c:pt>
                <c:pt idx="1">
                  <c:v>182.11494252873564</c:v>
                </c:pt>
                <c:pt idx="2">
                  <c:v>158.27586206896552</c:v>
                </c:pt>
              </c:numCache>
            </c:numRef>
          </c:xVal>
          <c:yVal>
            <c:numRef>
              <c:f>'Sheet 1'!$AP$5:$AP$7</c:f>
              <c:numCache>
                <c:formatCode>0.0</c:formatCode>
                <c:ptCount val="3"/>
                <c:pt idx="0">
                  <c:v>1576.0852428159747</c:v>
                </c:pt>
                <c:pt idx="1">
                  <c:v>1808.7270021875852</c:v>
                </c:pt>
                <c:pt idx="2">
                  <c:v>1366.1904185646201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422-4932-87FB-7B92A78CA15E}"/>
            </c:ext>
          </c:extLst>
        </c:ser>
        <c:ser>
          <c:idx val="5"/>
          <c:order val="5"/>
          <c:spPr>
            <a:ln w="19050">
              <a:noFill/>
            </a:ln>
          </c:spPr>
          <c:marker>
            <c:symbol val="none"/>
          </c:marker>
          <c:trendline>
            <c:spPr>
              <a:ln w="19050" cap="rnd">
                <a:solidFill>
                  <a:schemeClr val="tx1"/>
                </a:solidFill>
                <a:prstDash val="lgDash"/>
              </a:ln>
              <a:effectLst/>
            </c:spPr>
            <c:trendlineType val="poly"/>
            <c:order val="2"/>
            <c:forward val="3.5"/>
            <c:dispRSqr val="0"/>
            <c:dispEq val="0"/>
          </c:trendline>
          <c:xVal>
            <c:numRef>
              <c:f>'Sheet 1'!$AR$5:$AR$7</c:f>
              <c:numCache>
                <c:formatCode>0</c:formatCode>
                <c:ptCount val="3"/>
                <c:pt idx="0">
                  <c:v>204</c:v>
                </c:pt>
                <c:pt idx="1">
                  <c:v>218.53793103448277</c:v>
                </c:pt>
                <c:pt idx="2">
                  <c:v>189.93103448275863</c:v>
                </c:pt>
              </c:numCache>
            </c:numRef>
          </c:xVal>
          <c:yVal>
            <c:numRef>
              <c:f>'Sheet 1'!$AS$5:$AS$7</c:f>
              <c:numCache>
                <c:formatCode>0.0</c:formatCode>
                <c:ptCount val="3"/>
                <c:pt idx="0">
                  <c:v>1467.1376</c:v>
                </c:pt>
                <c:pt idx="1">
                  <c:v>1630.0959793769321</c:v>
                </c:pt>
                <c:pt idx="2">
                  <c:v>1271.8031115338881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422-4932-87FB-7B92A78CA15E}"/>
            </c:ext>
          </c:extLst>
        </c:ser>
        <c:ser>
          <c:idx val="6"/>
          <c:order val="6"/>
          <c:spPr>
            <a:ln w="19050">
              <a:noFill/>
            </a:ln>
          </c:spPr>
          <c:marker>
            <c:symbol val="none"/>
          </c:marker>
          <c:trendline>
            <c:spPr>
              <a:ln w="19050" cap="rnd">
                <a:solidFill>
                  <a:schemeClr val="tx1"/>
                </a:solidFill>
                <a:prstDash val="lgDash"/>
              </a:ln>
              <a:effectLst/>
            </c:spPr>
            <c:trendlineType val="poly"/>
            <c:order val="2"/>
            <c:forward val="3"/>
            <c:dispRSqr val="0"/>
            <c:dispEq val="0"/>
          </c:trendline>
          <c:xVal>
            <c:numRef>
              <c:f>'Sheet 1'!$AU$5:$AU$7</c:f>
              <c:numCache>
                <c:formatCode>0.0</c:formatCode>
                <c:ptCount val="3"/>
                <c:pt idx="0" formatCode="General">
                  <c:v>136</c:v>
                </c:pt>
                <c:pt idx="1">
                  <c:v>145.69195402298851</c:v>
                </c:pt>
                <c:pt idx="2">
                  <c:v>126.62068965517243</c:v>
                </c:pt>
              </c:numCache>
            </c:numRef>
          </c:xVal>
          <c:yVal>
            <c:numRef>
              <c:f>'Sheet 1'!$AV$5:$AV$7</c:f>
              <c:numCache>
                <c:formatCode>0.0</c:formatCode>
                <c:ptCount val="3"/>
                <c:pt idx="0">
                  <c:v>1659.7136</c:v>
                </c:pt>
                <c:pt idx="1">
                  <c:v>1851.6334063131194</c:v>
                </c:pt>
                <c:pt idx="2">
                  <c:v>1438.7310963139121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422-4932-87FB-7B92A78CA15E}"/>
            </c:ext>
          </c:extLst>
        </c:ser>
        <c:ser>
          <c:idx val="10"/>
          <c:order val="7"/>
          <c:spPr>
            <a:ln w="19050">
              <a:noFill/>
            </a:ln>
          </c:spPr>
          <c:marker>
            <c:symbol val="x"/>
            <c:size val="10"/>
            <c:spPr>
              <a:noFill/>
              <a:ln w="12700">
                <a:solidFill>
                  <a:srgbClr val="FF0000"/>
                </a:solidFill>
                <a:prstDash val="solid"/>
              </a:ln>
            </c:spPr>
          </c:marker>
          <c:xVal>
            <c:numRef>
              <c:f>'Sheet 1'!$AT$14</c:f>
              <c:numCache>
                <c:formatCode>General</c:formatCode>
                <c:ptCount val="1"/>
                <c:pt idx="0">
                  <c:v>275</c:v>
                </c:pt>
              </c:numCache>
            </c:numRef>
          </c:xVal>
          <c:yVal>
            <c:numRef>
              <c:f>'Sheet 1'!$AU$14</c:f>
              <c:numCache>
                <c:formatCode>General</c:formatCode>
                <c:ptCount val="1"/>
                <c:pt idx="0">
                  <c:v>1820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C422-4932-87FB-7B92A78CA15E}"/>
            </c:ext>
          </c:extLst>
        </c:ser>
        <c:ser>
          <c:idx val="11"/>
          <c:order val="8"/>
          <c:spPr>
            <a:ln w="19050">
              <a:noFill/>
            </a:ln>
          </c:spPr>
          <c:marker>
            <c:symbol val="none"/>
          </c:marker>
          <c:trendline>
            <c:spPr>
              <a:ln w="22225">
                <a:solidFill>
                  <a:schemeClr val="accent1">
                    <a:lumMod val="75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'Sheet 1'!$BD$56:$BJ$56</c:f>
              <c:numCache>
                <c:formatCode>General</c:formatCode>
                <c:ptCount val="7"/>
                <c:pt idx="0">
                  <c:v>0</c:v>
                </c:pt>
                <c:pt idx="1">
                  <c:v>110</c:v>
                </c:pt>
                <c:pt idx="2">
                  <c:v>160</c:v>
                </c:pt>
                <c:pt idx="3">
                  <c:v>210</c:v>
                </c:pt>
                <c:pt idx="4">
                  <c:v>250</c:v>
                </c:pt>
                <c:pt idx="5">
                  <c:v>275</c:v>
                </c:pt>
                <c:pt idx="6">
                  <c:v>305</c:v>
                </c:pt>
              </c:numCache>
            </c:numRef>
          </c:xVal>
          <c:yVal>
            <c:numRef>
              <c:f>'Sheet 1'!$BD$59:$BJ$59</c:f>
              <c:numCache>
                <c:formatCode>General</c:formatCode>
                <c:ptCount val="7"/>
                <c:pt idx="0">
                  <c:v>2360.2420242024205</c:v>
                </c:pt>
                <c:pt idx="1">
                  <c:v>2250.2310231023102</c:v>
                </c:pt>
                <c:pt idx="2">
                  <c:v>2140.2200220022</c:v>
                </c:pt>
                <c:pt idx="3">
                  <c:v>2030.2090209020903</c:v>
                </c:pt>
                <c:pt idx="4">
                  <c:v>1920.1980198019803</c:v>
                </c:pt>
                <c:pt idx="5">
                  <c:v>1835.4895489548956</c:v>
                </c:pt>
                <c:pt idx="6">
                  <c:v>1700.1760176017601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C422-4932-87FB-7B92A78CA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817439"/>
        <c:axId val="1"/>
      </c:scatterChart>
      <c:valAx>
        <c:axId val="1320817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100"/>
                  <a:t>Q [m</a:t>
                </a:r>
                <a:r>
                  <a:rPr lang="pl-PL" sz="1100" baseline="30000"/>
                  <a:t>3</a:t>
                </a:r>
                <a:r>
                  <a:rPr lang="pl-PL" sz="1100"/>
                  <a:t>/h]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1"/>
        <c:crosses val="autoZero"/>
        <c:crossBetween val="midCat"/>
        <c:majorUnit val="10"/>
        <c:minorUnit val="5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100"/>
                  <a:t>H</a:t>
                </a:r>
                <a:r>
                  <a:rPr lang="pl-PL" sz="1100" baseline="0"/>
                  <a:t> [m]</a:t>
                </a:r>
                <a:endParaRPr lang="pl-PL" sz="1100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20817439"/>
        <c:crosses val="autoZero"/>
        <c:crossBetween val="midCat"/>
        <c:majorUnit val="100"/>
        <c:min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c:spPr>
            <c:trendlineType val="poly"/>
            <c:order val="3"/>
            <c:forward val="40"/>
            <c:dispRSqr val="0"/>
            <c:dispEq val="0"/>
          </c:trendline>
          <c:xVal>
            <c:numRef>
              <c:f>Arkusz1!$A$4:$A$17</c:f>
              <c:numCache>
                <c:formatCode>0.0</c:formatCode>
                <c:ptCount val="14"/>
                <c:pt idx="0">
                  <c:v>317.95539764291215</c:v>
                </c:pt>
                <c:pt idx="1">
                  <c:v>297.41112531789582</c:v>
                </c:pt>
                <c:pt idx="2">
                  <c:v>288.05692472735649</c:v>
                </c:pt>
                <c:pt idx="3">
                  <c:v>268.47429919202182</c:v>
                </c:pt>
                <c:pt idx="4">
                  <c:v>253.52506273424396</c:v>
                </c:pt>
                <c:pt idx="5">
                  <c:v>231.8442987486948</c:v>
                </c:pt>
                <c:pt idx="6">
                  <c:v>211.56229372995529</c:v>
                </c:pt>
                <c:pt idx="7">
                  <c:v>187.69596885876612</c:v>
                </c:pt>
                <c:pt idx="8">
                  <c:v>155.69935749299603</c:v>
                </c:pt>
                <c:pt idx="9">
                  <c:v>127.11222110882439</c:v>
                </c:pt>
                <c:pt idx="10">
                  <c:v>101.06033535199518</c:v>
                </c:pt>
                <c:pt idx="11">
                  <c:v>52.103771513658415</c:v>
                </c:pt>
                <c:pt idx="12">
                  <c:v>28.761981255022846</c:v>
                </c:pt>
                <c:pt idx="13">
                  <c:v>0</c:v>
                </c:pt>
              </c:numCache>
            </c:numRef>
          </c:xVal>
          <c:yVal>
            <c:numRef>
              <c:f>Arkusz1!$B$4:$B$17</c:f>
              <c:numCache>
                <c:formatCode>0.0</c:formatCode>
                <c:ptCount val="14"/>
                <c:pt idx="0">
                  <c:v>158.26285714285714</c:v>
                </c:pt>
                <c:pt idx="1">
                  <c:v>163.56571428571428</c:v>
                </c:pt>
                <c:pt idx="2">
                  <c:v>166.03428571428572</c:v>
                </c:pt>
                <c:pt idx="3">
                  <c:v>171.24571428571429</c:v>
                </c:pt>
                <c:pt idx="4">
                  <c:v>174.17142857142858</c:v>
                </c:pt>
                <c:pt idx="5">
                  <c:v>177.73714285714286</c:v>
                </c:pt>
                <c:pt idx="6">
                  <c:v>181.57714285714286</c:v>
                </c:pt>
                <c:pt idx="7">
                  <c:v>185.41714285714286</c:v>
                </c:pt>
                <c:pt idx="8">
                  <c:v>188.52571428571426</c:v>
                </c:pt>
                <c:pt idx="9">
                  <c:v>189.71428571428572</c:v>
                </c:pt>
                <c:pt idx="10">
                  <c:v>190.81142857142856</c:v>
                </c:pt>
                <c:pt idx="11">
                  <c:v>190.90285714285716</c:v>
                </c:pt>
                <c:pt idx="12">
                  <c:v>191.08571428571429</c:v>
                </c:pt>
                <c:pt idx="13">
                  <c:v>191.36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A4-4B1E-81AD-9D5CF2C827F0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x"/>
            <c:size val="9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xVal>
            <c:numRef>
              <c:f>Arkusz1!$U$4</c:f>
              <c:numCache>
                <c:formatCode>General</c:formatCode>
                <c:ptCount val="1"/>
              </c:numCache>
            </c:numRef>
          </c:xVal>
          <c:yVal>
            <c:numRef>
              <c:f>Arkusz1!$V$4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9A4-4B1E-81AD-9D5CF2C827F0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3"/>
            <c:forward val="40"/>
            <c:dispRSqr val="0"/>
            <c:dispEq val="0"/>
          </c:trendline>
          <c:xVal>
            <c:numRef>
              <c:f>Arkusz1!$A$4:$A$17</c:f>
              <c:numCache>
                <c:formatCode>0.0</c:formatCode>
                <c:ptCount val="14"/>
                <c:pt idx="0">
                  <c:v>317.95539764291215</c:v>
                </c:pt>
                <c:pt idx="1">
                  <c:v>297.41112531789582</c:v>
                </c:pt>
                <c:pt idx="2">
                  <c:v>288.05692472735649</c:v>
                </c:pt>
                <c:pt idx="3">
                  <c:v>268.47429919202182</c:v>
                </c:pt>
                <c:pt idx="4">
                  <c:v>253.52506273424396</c:v>
                </c:pt>
                <c:pt idx="5">
                  <c:v>231.8442987486948</c:v>
                </c:pt>
                <c:pt idx="6">
                  <c:v>211.56229372995529</c:v>
                </c:pt>
                <c:pt idx="7">
                  <c:v>187.69596885876612</c:v>
                </c:pt>
                <c:pt idx="8">
                  <c:v>155.69935749299603</c:v>
                </c:pt>
                <c:pt idx="9">
                  <c:v>127.11222110882439</c:v>
                </c:pt>
                <c:pt idx="10">
                  <c:v>101.06033535199518</c:v>
                </c:pt>
                <c:pt idx="11">
                  <c:v>52.103771513658415</c:v>
                </c:pt>
                <c:pt idx="12">
                  <c:v>28.761981255022846</c:v>
                </c:pt>
                <c:pt idx="13">
                  <c:v>0</c:v>
                </c:pt>
              </c:numCache>
            </c:numRef>
          </c:xVal>
          <c:yVal>
            <c:numRef>
              <c:f>Arkusz1!$D$4:$D$17</c:f>
              <c:numCache>
                <c:formatCode>0.0</c:formatCode>
                <c:ptCount val="14"/>
                <c:pt idx="0">
                  <c:v>177.92214057818387</c:v>
                </c:pt>
                <c:pt idx="1">
                  <c:v>171.80756566613039</c:v>
                </c:pt>
                <c:pt idx="2">
                  <c:v>168.97008319060231</c:v>
                </c:pt>
                <c:pt idx="3">
                  <c:v>162.73561465282228</c:v>
                </c:pt>
                <c:pt idx="4">
                  <c:v>156.50114611504225</c:v>
                </c:pt>
                <c:pt idx="5">
                  <c:v>148.18852139800222</c:v>
                </c:pt>
                <c:pt idx="6">
                  <c:v>141.20271947233587</c:v>
                </c:pt>
                <c:pt idx="7">
                  <c:v>133.0019954726406</c:v>
                </c:pt>
                <c:pt idx="8">
                  <c:v>120.85277473235131</c:v>
                </c:pt>
                <c:pt idx="9">
                  <c:v>110.78171017132203</c:v>
                </c:pt>
                <c:pt idx="10">
                  <c:v>101.58986553228738</c:v>
                </c:pt>
                <c:pt idx="11">
                  <c:v>84.405112511483452</c:v>
                </c:pt>
                <c:pt idx="12">
                  <c:v>77.930856722250354</c:v>
                </c:pt>
                <c:pt idx="13">
                  <c:v>81.791431470644909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9A4-4B1E-81AD-9D5CF2C82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813360"/>
        <c:axId val="435813752"/>
      </c:scatterChart>
      <c:scatterChart>
        <c:scatterStyle val="lineMarker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c:spPr>
            <c:trendlineType val="poly"/>
            <c:order val="3"/>
            <c:forward val="40"/>
            <c:intercept val="0"/>
            <c:dispRSqr val="0"/>
            <c:dispEq val="0"/>
          </c:trendline>
          <c:xVal>
            <c:numRef>
              <c:f>Arkusz1!$A$4:$A$17</c:f>
              <c:numCache>
                <c:formatCode>0.0</c:formatCode>
                <c:ptCount val="14"/>
                <c:pt idx="0">
                  <c:v>317.95539764291215</c:v>
                </c:pt>
                <c:pt idx="1">
                  <c:v>297.41112531789582</c:v>
                </c:pt>
                <c:pt idx="2">
                  <c:v>288.05692472735649</c:v>
                </c:pt>
                <c:pt idx="3">
                  <c:v>268.47429919202182</c:v>
                </c:pt>
                <c:pt idx="4">
                  <c:v>253.52506273424396</c:v>
                </c:pt>
                <c:pt idx="5">
                  <c:v>231.8442987486948</c:v>
                </c:pt>
                <c:pt idx="6">
                  <c:v>211.56229372995529</c:v>
                </c:pt>
                <c:pt idx="7">
                  <c:v>187.69596885876612</c:v>
                </c:pt>
                <c:pt idx="8">
                  <c:v>155.69935749299603</c:v>
                </c:pt>
                <c:pt idx="9">
                  <c:v>127.11222110882439</c:v>
                </c:pt>
                <c:pt idx="10">
                  <c:v>101.06033535199518</c:v>
                </c:pt>
                <c:pt idx="11">
                  <c:v>52.103771513658415</c:v>
                </c:pt>
                <c:pt idx="12">
                  <c:v>28.761981255022846</c:v>
                </c:pt>
                <c:pt idx="13">
                  <c:v>0</c:v>
                </c:pt>
              </c:numCache>
            </c:numRef>
          </c:xVal>
          <c:yVal>
            <c:numRef>
              <c:f>Arkusz1!$C$4:$C$17</c:f>
              <c:numCache>
                <c:formatCode>General</c:formatCode>
                <c:ptCount val="14"/>
                <c:pt idx="0">
                  <c:v>75.900000000000006</c:v>
                </c:pt>
                <c:pt idx="1">
                  <c:v>76</c:v>
                </c:pt>
                <c:pt idx="2">
                  <c:v>76</c:v>
                </c:pt>
                <c:pt idx="3">
                  <c:v>75.8</c:v>
                </c:pt>
                <c:pt idx="4">
                  <c:v>75.7</c:v>
                </c:pt>
                <c:pt idx="5">
                  <c:v>74.599999999999994</c:v>
                </c:pt>
                <c:pt idx="6">
                  <c:v>72.900000000000006</c:v>
                </c:pt>
                <c:pt idx="7">
                  <c:v>70</c:v>
                </c:pt>
                <c:pt idx="8">
                  <c:v>64.8</c:v>
                </c:pt>
                <c:pt idx="9">
                  <c:v>57.9</c:v>
                </c:pt>
                <c:pt idx="10">
                  <c:v>50.3</c:v>
                </c:pt>
                <c:pt idx="11">
                  <c:v>30.9</c:v>
                </c:pt>
                <c:pt idx="12">
                  <c:v>18.8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9A4-4B1E-81AD-9D5CF2C82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675784"/>
        <c:axId val="435677744"/>
      </c:scatterChart>
      <c:valAx>
        <c:axId val="435813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ysClr val="windowText" lastClr="000000"/>
                    </a:solidFill>
                  </a:rPr>
                  <a:t> Q</a:t>
                </a:r>
                <a:r>
                  <a:rPr lang="pl-PL" baseline="0">
                    <a:solidFill>
                      <a:sysClr val="windowText" lastClr="000000"/>
                    </a:solidFill>
                  </a:rPr>
                  <a:t> [m</a:t>
                </a:r>
                <a:r>
                  <a:rPr lang="pl-PL" baseline="30000">
                    <a:solidFill>
                      <a:sysClr val="windowText" lastClr="000000"/>
                    </a:solidFill>
                  </a:rPr>
                  <a:t>3</a:t>
                </a:r>
                <a:r>
                  <a:rPr lang="pl-PL" baseline="0">
                    <a:solidFill>
                      <a:sysClr val="windowText" lastClr="000000"/>
                    </a:solidFill>
                  </a:rPr>
                  <a:t>/h]</a:t>
                </a:r>
                <a:endParaRPr lang="pl-PL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980574252254004"/>
              <c:y val="0.94737943901590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5813752"/>
        <c:crosses val="autoZero"/>
        <c:crossBetween val="midCat"/>
      </c:valAx>
      <c:valAx>
        <c:axId val="43581375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pl-PL" baseline="0">
                    <a:solidFill>
                      <a:schemeClr val="accent1">
                        <a:lumMod val="75000"/>
                      </a:schemeClr>
                    </a:solidFill>
                  </a:rPr>
                  <a:t> [m], </a:t>
                </a:r>
                <a:r>
                  <a:rPr lang="pl-PL" baseline="0">
                    <a:solidFill>
                      <a:srgbClr val="C00000"/>
                    </a:solidFill>
                  </a:rPr>
                  <a:t>P [kW]</a:t>
                </a:r>
                <a:r>
                  <a:rPr lang="pl-PL">
                    <a:solidFill>
                      <a:srgbClr val="C00000"/>
                    </a:solidFill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2.3237035439063268E-2"/>
              <c:y val="0.130124864906592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5813360"/>
        <c:crosses val="autoZero"/>
        <c:crossBetween val="midCat"/>
        <c:minorUnit val="5"/>
      </c:valAx>
      <c:valAx>
        <c:axId val="4356777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pl-PL">
                    <a:solidFill>
                      <a:schemeClr val="accent6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</a:t>
                </a:r>
                <a:r>
                  <a:rPr lang="pl-PL" baseline="0">
                    <a:solidFill>
                      <a:schemeClr val="accent6">
                        <a:lumMod val="75000"/>
                      </a:schemeClr>
                    </a:solidFill>
                  </a:rPr>
                  <a:t> [%]</a:t>
                </a:r>
                <a:endParaRPr lang="pl-PL">
                  <a:solidFill>
                    <a:schemeClr val="accent6">
                      <a:lumMod val="7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5675784"/>
        <c:crosses val="max"/>
        <c:crossBetween val="midCat"/>
      </c:valAx>
      <c:valAx>
        <c:axId val="4356757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35677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c:spPr>
            <c:trendlineType val="poly"/>
            <c:order val="3"/>
            <c:forward val="40"/>
            <c:dispRSqr val="0"/>
            <c:dispEq val="0"/>
          </c:trendline>
          <c:xVal>
            <c:numRef>
              <c:f>Arkusz1!$A$40:$A$53</c:f>
              <c:numCache>
                <c:formatCode>0.0</c:formatCode>
                <c:ptCount val="14"/>
                <c:pt idx="0">
                  <c:v>220.26483252426351</c:v>
                </c:pt>
                <c:pt idx="1">
                  <c:v>205.97009441350517</c:v>
                </c:pt>
                <c:pt idx="2">
                  <c:v>199.49700545769008</c:v>
                </c:pt>
                <c:pt idx="3">
                  <c:v>185.92149945313344</c:v>
                </c:pt>
                <c:pt idx="4">
                  <c:v>175.58253792648435</c:v>
                </c:pt>
                <c:pt idx="5">
                  <c:v>160.56856770952433</c:v>
                </c:pt>
                <c:pt idx="6">
                  <c:v>146.54354163859165</c:v>
                </c:pt>
                <c:pt idx="7">
                  <c:v>130.00120319595305</c:v>
                </c:pt>
                <c:pt idx="8">
                  <c:v>107.88481593025151</c:v>
                </c:pt>
                <c:pt idx="9">
                  <c:v>88.016028996430194</c:v>
                </c:pt>
                <c:pt idx="10">
                  <c:v>70.035226341388281</c:v>
                </c:pt>
                <c:pt idx="11">
                  <c:v>36.141413336634258</c:v>
                </c:pt>
                <c:pt idx="12">
                  <c:v>19.868786933821323</c:v>
                </c:pt>
                <c:pt idx="13">
                  <c:v>0</c:v>
                </c:pt>
              </c:numCache>
            </c:numRef>
          </c:xVal>
          <c:yVal>
            <c:numRef>
              <c:f>Arkusz1!$B$40:$B$53</c:f>
              <c:numCache>
                <c:formatCode>0.0</c:formatCode>
                <c:ptCount val="14"/>
                <c:pt idx="0">
                  <c:v>73.123287671232845</c:v>
                </c:pt>
                <c:pt idx="1">
                  <c:v>75.545205479452022</c:v>
                </c:pt>
                <c:pt idx="2">
                  <c:v>76.756164383561611</c:v>
                </c:pt>
                <c:pt idx="3">
                  <c:v>79.084931506849287</c:v>
                </c:pt>
                <c:pt idx="4">
                  <c:v>80.482191780821893</c:v>
                </c:pt>
                <c:pt idx="5">
                  <c:v>82.065753424657501</c:v>
                </c:pt>
                <c:pt idx="6">
                  <c:v>83.928767123287628</c:v>
                </c:pt>
                <c:pt idx="7">
                  <c:v>85.698630136986267</c:v>
                </c:pt>
                <c:pt idx="8">
                  <c:v>87.095890410958873</c:v>
                </c:pt>
                <c:pt idx="9">
                  <c:v>87.65479452054791</c:v>
                </c:pt>
                <c:pt idx="10">
                  <c:v>88.120547945205445</c:v>
                </c:pt>
                <c:pt idx="11">
                  <c:v>88.213698630136946</c:v>
                </c:pt>
                <c:pt idx="12">
                  <c:v>90.356164383561605</c:v>
                </c:pt>
                <c:pt idx="13">
                  <c:v>88.120547945205445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E7-42E7-AC64-9B2F2398D90E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Arkusz1!$B$56</c:f>
              <c:numCache>
                <c:formatCode>0.0</c:formatCode>
                <c:ptCount val="1"/>
              </c:numCache>
            </c:numRef>
          </c:xVal>
          <c:yVal>
            <c:numRef>
              <c:f>Arkusz1!$C$56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FE7-42E7-AC64-9B2F2398D90E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3"/>
            <c:forward val="40"/>
            <c:dispRSqr val="0"/>
            <c:dispEq val="0"/>
          </c:trendline>
          <c:xVal>
            <c:numRef>
              <c:f>Arkusz1!$A$40:$A$53</c:f>
              <c:numCache>
                <c:formatCode>0.0</c:formatCode>
                <c:ptCount val="14"/>
                <c:pt idx="0">
                  <c:v>220.26483252426351</c:v>
                </c:pt>
                <c:pt idx="1">
                  <c:v>205.97009441350517</c:v>
                </c:pt>
                <c:pt idx="2">
                  <c:v>199.49700545769008</c:v>
                </c:pt>
                <c:pt idx="3">
                  <c:v>185.92149945313344</c:v>
                </c:pt>
                <c:pt idx="4">
                  <c:v>175.58253792648435</c:v>
                </c:pt>
                <c:pt idx="5">
                  <c:v>160.56856770952433</c:v>
                </c:pt>
                <c:pt idx="6">
                  <c:v>146.54354163859165</c:v>
                </c:pt>
                <c:pt idx="7">
                  <c:v>130.00120319595305</c:v>
                </c:pt>
                <c:pt idx="8">
                  <c:v>107.88481593025151</c:v>
                </c:pt>
                <c:pt idx="9">
                  <c:v>88.016028996430194</c:v>
                </c:pt>
                <c:pt idx="10">
                  <c:v>70.035226341388281</c:v>
                </c:pt>
                <c:pt idx="11">
                  <c:v>36.141413336634258</c:v>
                </c:pt>
                <c:pt idx="12">
                  <c:v>19.868786933821323</c:v>
                </c:pt>
                <c:pt idx="13">
                  <c:v>0</c:v>
                </c:pt>
              </c:numCache>
            </c:numRef>
          </c:xVal>
          <c:yVal>
            <c:numRef>
              <c:f>Arkusz1!$D$40:$D$53</c:f>
              <c:numCache>
                <c:formatCode>0.0</c:formatCode>
                <c:ptCount val="14"/>
                <c:pt idx="0">
                  <c:v>57.617388452978133</c:v>
                </c:pt>
                <c:pt idx="1">
                  <c:v>55.649352655529029</c:v>
                </c:pt>
                <c:pt idx="2">
                  <c:v>54.728144409914542</c:v>
                </c:pt>
                <c:pt idx="3">
                  <c:v>52.718235510392056</c:v>
                </c:pt>
                <c:pt idx="4">
                  <c:v>50.699951990454885</c:v>
                </c:pt>
                <c:pt idx="5">
                  <c:v>48.070321180246289</c:v>
                </c:pt>
                <c:pt idx="6">
                  <c:v>45.809173668283492</c:v>
                </c:pt>
                <c:pt idx="7">
                  <c:v>43.2130413397336</c:v>
                </c:pt>
                <c:pt idx="8">
                  <c:v>39.360715948982154</c:v>
                </c:pt>
                <c:pt idx="9">
                  <c:v>36.211858673063581</c:v>
                </c:pt>
                <c:pt idx="10">
                  <c:v>33.330989250414675</c:v>
                </c:pt>
                <c:pt idx="11">
                  <c:v>27.971232185021361</c:v>
                </c:pt>
                <c:pt idx="12">
                  <c:v>25.961323285498867</c:v>
                </c:pt>
                <c:pt idx="13">
                  <c:v>26.128815693792408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FE7-42E7-AC64-9B2F2398D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678136"/>
        <c:axId val="435678528"/>
      </c:scatterChart>
      <c:scatterChart>
        <c:scatterStyle val="lineMarker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c:spPr>
            <c:trendlineType val="poly"/>
            <c:order val="3"/>
            <c:forward val="40"/>
            <c:intercept val="0"/>
            <c:dispRSqr val="0"/>
            <c:dispEq val="0"/>
          </c:trendline>
          <c:xVal>
            <c:numRef>
              <c:f>Arkusz1!$A$40:$A$53</c:f>
              <c:numCache>
                <c:formatCode>0.0</c:formatCode>
                <c:ptCount val="14"/>
                <c:pt idx="0">
                  <c:v>220.26483252426351</c:v>
                </c:pt>
                <c:pt idx="1">
                  <c:v>205.97009441350517</c:v>
                </c:pt>
                <c:pt idx="2">
                  <c:v>199.49700545769008</c:v>
                </c:pt>
                <c:pt idx="3">
                  <c:v>185.92149945313344</c:v>
                </c:pt>
                <c:pt idx="4">
                  <c:v>175.58253792648435</c:v>
                </c:pt>
                <c:pt idx="5">
                  <c:v>160.56856770952433</c:v>
                </c:pt>
                <c:pt idx="6">
                  <c:v>146.54354163859165</c:v>
                </c:pt>
                <c:pt idx="7">
                  <c:v>130.00120319595305</c:v>
                </c:pt>
                <c:pt idx="8">
                  <c:v>107.88481593025151</c:v>
                </c:pt>
                <c:pt idx="9">
                  <c:v>88.016028996430194</c:v>
                </c:pt>
                <c:pt idx="10">
                  <c:v>70.035226341388281</c:v>
                </c:pt>
                <c:pt idx="11">
                  <c:v>36.141413336634258</c:v>
                </c:pt>
                <c:pt idx="12">
                  <c:v>19.868786933821323</c:v>
                </c:pt>
                <c:pt idx="13">
                  <c:v>0</c:v>
                </c:pt>
              </c:numCache>
            </c:numRef>
          </c:xVal>
          <c:yVal>
            <c:numRef>
              <c:f>Arkusz1!$C$40:$C$53</c:f>
              <c:numCache>
                <c:formatCode>General</c:formatCode>
                <c:ptCount val="14"/>
                <c:pt idx="0">
                  <c:v>74.7</c:v>
                </c:pt>
                <c:pt idx="1">
                  <c:v>74.7</c:v>
                </c:pt>
                <c:pt idx="2">
                  <c:v>74.7</c:v>
                </c:pt>
                <c:pt idx="3">
                  <c:v>74.599999999999994</c:v>
                </c:pt>
                <c:pt idx="4">
                  <c:v>74.5</c:v>
                </c:pt>
                <c:pt idx="5">
                  <c:v>73.3</c:v>
                </c:pt>
                <c:pt idx="6">
                  <c:v>71.599999999999994</c:v>
                </c:pt>
                <c:pt idx="7">
                  <c:v>68.599999999999994</c:v>
                </c:pt>
                <c:pt idx="8">
                  <c:v>63.3</c:v>
                </c:pt>
                <c:pt idx="9">
                  <c:v>56.3</c:v>
                </c:pt>
                <c:pt idx="10">
                  <c:v>48.6</c:v>
                </c:pt>
                <c:pt idx="11">
                  <c:v>29.5</c:v>
                </c:pt>
                <c:pt idx="12">
                  <c:v>17.8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FE7-42E7-AC64-9B2F2398D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676568"/>
        <c:axId val="435675392"/>
      </c:scatterChart>
      <c:valAx>
        <c:axId val="435678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 Q</a:t>
                </a:r>
                <a:r>
                  <a:rPr lang="pl-PL" baseline="0"/>
                  <a:t> [m</a:t>
                </a:r>
                <a:r>
                  <a:rPr lang="pl-PL" baseline="30000"/>
                  <a:t>3</a:t>
                </a:r>
                <a:r>
                  <a:rPr lang="pl-PL" baseline="0"/>
                  <a:t>/h]</a:t>
                </a:r>
                <a:endParaRPr lang="pl-P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5678528"/>
        <c:crosses val="autoZero"/>
        <c:crossBetween val="midCat"/>
      </c:valAx>
      <c:valAx>
        <c:axId val="43567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pl-PL" baseline="0">
                    <a:solidFill>
                      <a:schemeClr val="accent1">
                        <a:lumMod val="75000"/>
                      </a:schemeClr>
                    </a:solidFill>
                  </a:rPr>
                  <a:t> [m], </a:t>
                </a:r>
                <a:r>
                  <a:rPr lang="pl-PL" baseline="0">
                    <a:solidFill>
                      <a:srgbClr val="C00000"/>
                    </a:solidFill>
                  </a:rPr>
                  <a:t>P [kW]</a:t>
                </a:r>
                <a:r>
                  <a:rPr lang="pl-PL">
                    <a:solidFill>
                      <a:srgbClr val="C00000"/>
                    </a:solidFill>
                  </a:rPr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5678136"/>
        <c:crosses val="autoZero"/>
        <c:crossBetween val="midCat"/>
        <c:minorUnit val="5"/>
      </c:valAx>
      <c:valAx>
        <c:axId val="435675392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pl-PL">
                    <a:solidFill>
                      <a:schemeClr val="accent6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</a:t>
                </a:r>
                <a:r>
                  <a:rPr lang="pl-PL" baseline="0">
                    <a:solidFill>
                      <a:schemeClr val="accent6">
                        <a:lumMod val="75000"/>
                      </a:schemeClr>
                    </a:solidFill>
                  </a:rPr>
                  <a:t> [%]</a:t>
                </a:r>
                <a:endParaRPr lang="pl-PL">
                  <a:solidFill>
                    <a:schemeClr val="accent6">
                      <a:lumMod val="7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5676568"/>
        <c:crosses val="max"/>
        <c:crossBetween val="midCat"/>
      </c:valAx>
      <c:valAx>
        <c:axId val="4356765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35675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10778029163144E-2"/>
          <c:y val="2.2088353413654619E-2"/>
          <c:w val="0.8276511422197449"/>
          <c:h val="0.888748379344148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c:spPr>
            <c:trendlineType val="poly"/>
            <c:order val="3"/>
            <c:forward val="40"/>
            <c:dispRSqr val="0"/>
            <c:dispEq val="0"/>
          </c:trendline>
          <c:xVal>
            <c:numRef>
              <c:f>Arkusz1!$A$4:$A$17</c:f>
              <c:numCache>
                <c:formatCode>0.0</c:formatCode>
                <c:ptCount val="14"/>
                <c:pt idx="0">
                  <c:v>317.95539764291215</c:v>
                </c:pt>
                <c:pt idx="1">
                  <c:v>297.41112531789582</c:v>
                </c:pt>
                <c:pt idx="2">
                  <c:v>288.05692472735649</c:v>
                </c:pt>
                <c:pt idx="3">
                  <c:v>268.47429919202182</c:v>
                </c:pt>
                <c:pt idx="4">
                  <c:v>253.52506273424396</c:v>
                </c:pt>
                <c:pt idx="5">
                  <c:v>231.8442987486948</c:v>
                </c:pt>
                <c:pt idx="6">
                  <c:v>211.56229372995529</c:v>
                </c:pt>
                <c:pt idx="7">
                  <c:v>187.69596885876612</c:v>
                </c:pt>
                <c:pt idx="8">
                  <c:v>155.69935749299603</c:v>
                </c:pt>
                <c:pt idx="9">
                  <c:v>127.11222110882439</c:v>
                </c:pt>
                <c:pt idx="10">
                  <c:v>101.06033535199518</c:v>
                </c:pt>
                <c:pt idx="11">
                  <c:v>52.103771513658415</c:v>
                </c:pt>
                <c:pt idx="12">
                  <c:v>28.761981255022846</c:v>
                </c:pt>
                <c:pt idx="13">
                  <c:v>0</c:v>
                </c:pt>
              </c:numCache>
            </c:numRef>
          </c:xVal>
          <c:yVal>
            <c:numRef>
              <c:f>Arkusz1!$B$4:$B$17</c:f>
              <c:numCache>
                <c:formatCode>0.0</c:formatCode>
                <c:ptCount val="14"/>
                <c:pt idx="0">
                  <c:v>158.26285714285714</c:v>
                </c:pt>
                <c:pt idx="1">
                  <c:v>163.56571428571428</c:v>
                </c:pt>
                <c:pt idx="2">
                  <c:v>166.03428571428572</c:v>
                </c:pt>
                <c:pt idx="3">
                  <c:v>171.24571428571429</c:v>
                </c:pt>
                <c:pt idx="4">
                  <c:v>174.17142857142858</c:v>
                </c:pt>
                <c:pt idx="5">
                  <c:v>177.73714285714286</c:v>
                </c:pt>
                <c:pt idx="6">
                  <c:v>181.57714285714286</c:v>
                </c:pt>
                <c:pt idx="7">
                  <c:v>185.41714285714286</c:v>
                </c:pt>
                <c:pt idx="8">
                  <c:v>188.52571428571426</c:v>
                </c:pt>
                <c:pt idx="9">
                  <c:v>189.71428571428572</c:v>
                </c:pt>
                <c:pt idx="10">
                  <c:v>190.81142857142856</c:v>
                </c:pt>
                <c:pt idx="11">
                  <c:v>190.90285714285716</c:v>
                </c:pt>
                <c:pt idx="12">
                  <c:v>191.08571428571429</c:v>
                </c:pt>
                <c:pt idx="13">
                  <c:v>191.36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85-41BB-8ED5-F64B9F7891F7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Arkusz1!$U$4</c:f>
              <c:numCache>
                <c:formatCode>General</c:formatCode>
                <c:ptCount val="1"/>
              </c:numCache>
            </c:numRef>
          </c:xVal>
          <c:yVal>
            <c:numRef>
              <c:f>Arkusz1!$V$4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285-41BB-8ED5-F64B9F7891F7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3"/>
            <c:forward val="40"/>
            <c:dispRSqr val="0"/>
            <c:dispEq val="0"/>
          </c:trendline>
          <c:xVal>
            <c:numRef>
              <c:f>Arkusz1!$A$4:$A$17</c:f>
              <c:numCache>
                <c:formatCode>0.0</c:formatCode>
                <c:ptCount val="14"/>
                <c:pt idx="0">
                  <c:v>317.95539764291215</c:v>
                </c:pt>
                <c:pt idx="1">
                  <c:v>297.41112531789582</c:v>
                </c:pt>
                <c:pt idx="2">
                  <c:v>288.05692472735649</c:v>
                </c:pt>
                <c:pt idx="3">
                  <c:v>268.47429919202182</c:v>
                </c:pt>
                <c:pt idx="4">
                  <c:v>253.52506273424396</c:v>
                </c:pt>
                <c:pt idx="5">
                  <c:v>231.8442987486948</c:v>
                </c:pt>
                <c:pt idx="6">
                  <c:v>211.56229372995529</c:v>
                </c:pt>
                <c:pt idx="7">
                  <c:v>187.69596885876612</c:v>
                </c:pt>
                <c:pt idx="8">
                  <c:v>155.69935749299603</c:v>
                </c:pt>
                <c:pt idx="9">
                  <c:v>127.11222110882439</c:v>
                </c:pt>
                <c:pt idx="10">
                  <c:v>101.06033535199518</c:v>
                </c:pt>
                <c:pt idx="11">
                  <c:v>52.103771513658415</c:v>
                </c:pt>
                <c:pt idx="12">
                  <c:v>28.761981255022846</c:v>
                </c:pt>
                <c:pt idx="13">
                  <c:v>0</c:v>
                </c:pt>
              </c:numCache>
            </c:numRef>
          </c:xVal>
          <c:yVal>
            <c:numRef>
              <c:f>Arkusz1!$D$4:$D$17</c:f>
              <c:numCache>
                <c:formatCode>0.0</c:formatCode>
                <c:ptCount val="14"/>
                <c:pt idx="0">
                  <c:v>177.92214057818387</c:v>
                </c:pt>
                <c:pt idx="1">
                  <c:v>171.80756566613039</c:v>
                </c:pt>
                <c:pt idx="2">
                  <c:v>168.97008319060231</c:v>
                </c:pt>
                <c:pt idx="3">
                  <c:v>162.73561465282228</c:v>
                </c:pt>
                <c:pt idx="4">
                  <c:v>156.50114611504225</c:v>
                </c:pt>
                <c:pt idx="5">
                  <c:v>148.18852139800222</c:v>
                </c:pt>
                <c:pt idx="6">
                  <c:v>141.20271947233587</c:v>
                </c:pt>
                <c:pt idx="7">
                  <c:v>133.0019954726406</c:v>
                </c:pt>
                <c:pt idx="8">
                  <c:v>120.85277473235131</c:v>
                </c:pt>
                <c:pt idx="9">
                  <c:v>110.78171017132203</c:v>
                </c:pt>
                <c:pt idx="10">
                  <c:v>101.58986553228738</c:v>
                </c:pt>
                <c:pt idx="11">
                  <c:v>84.405112511483452</c:v>
                </c:pt>
                <c:pt idx="12">
                  <c:v>77.930856722250354</c:v>
                </c:pt>
                <c:pt idx="13">
                  <c:v>81.791431470644909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285-41BB-8ED5-F64B9F7891F7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c:spPr>
            <c:trendlineType val="poly"/>
            <c:order val="3"/>
            <c:forward val="40"/>
            <c:dispRSqr val="0"/>
            <c:dispEq val="0"/>
          </c:trendline>
          <c:xVal>
            <c:numRef>
              <c:f>Arkusz1!$A$40:$A$53</c:f>
              <c:numCache>
                <c:formatCode>0.0</c:formatCode>
                <c:ptCount val="14"/>
                <c:pt idx="0">
                  <c:v>220.26483252426351</c:v>
                </c:pt>
                <c:pt idx="1">
                  <c:v>205.97009441350517</c:v>
                </c:pt>
                <c:pt idx="2">
                  <c:v>199.49700545769008</c:v>
                </c:pt>
                <c:pt idx="3">
                  <c:v>185.92149945313344</c:v>
                </c:pt>
                <c:pt idx="4">
                  <c:v>175.58253792648435</c:v>
                </c:pt>
                <c:pt idx="5">
                  <c:v>160.56856770952433</c:v>
                </c:pt>
                <c:pt idx="6">
                  <c:v>146.54354163859165</c:v>
                </c:pt>
                <c:pt idx="7">
                  <c:v>130.00120319595305</c:v>
                </c:pt>
                <c:pt idx="8">
                  <c:v>107.88481593025151</c:v>
                </c:pt>
                <c:pt idx="9">
                  <c:v>88.016028996430194</c:v>
                </c:pt>
                <c:pt idx="10">
                  <c:v>70.035226341388281</c:v>
                </c:pt>
                <c:pt idx="11">
                  <c:v>36.141413336634258</c:v>
                </c:pt>
                <c:pt idx="12">
                  <c:v>19.868786933821323</c:v>
                </c:pt>
                <c:pt idx="13">
                  <c:v>0</c:v>
                </c:pt>
              </c:numCache>
            </c:numRef>
          </c:xVal>
          <c:yVal>
            <c:numRef>
              <c:f>Arkusz1!$B$40:$B$53</c:f>
              <c:numCache>
                <c:formatCode>0.0</c:formatCode>
                <c:ptCount val="14"/>
                <c:pt idx="0">
                  <c:v>73.123287671232845</c:v>
                </c:pt>
                <c:pt idx="1">
                  <c:v>75.545205479452022</c:v>
                </c:pt>
                <c:pt idx="2">
                  <c:v>76.756164383561611</c:v>
                </c:pt>
                <c:pt idx="3">
                  <c:v>79.084931506849287</c:v>
                </c:pt>
                <c:pt idx="4">
                  <c:v>80.482191780821893</c:v>
                </c:pt>
                <c:pt idx="5">
                  <c:v>82.065753424657501</c:v>
                </c:pt>
                <c:pt idx="6">
                  <c:v>83.928767123287628</c:v>
                </c:pt>
                <c:pt idx="7">
                  <c:v>85.698630136986267</c:v>
                </c:pt>
                <c:pt idx="8">
                  <c:v>87.095890410958873</c:v>
                </c:pt>
                <c:pt idx="9">
                  <c:v>87.65479452054791</c:v>
                </c:pt>
                <c:pt idx="10">
                  <c:v>88.120547945205445</c:v>
                </c:pt>
                <c:pt idx="11">
                  <c:v>88.213698630136946</c:v>
                </c:pt>
                <c:pt idx="12">
                  <c:v>90.356164383561605</c:v>
                </c:pt>
                <c:pt idx="13">
                  <c:v>88.120547945205445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285-41BB-8ED5-F64B9F7891F7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3"/>
            <c:forward val="40"/>
            <c:dispRSqr val="0"/>
            <c:dispEq val="0"/>
          </c:trendline>
          <c:xVal>
            <c:numRef>
              <c:f>Arkusz1!$A$40:$A$53</c:f>
              <c:numCache>
                <c:formatCode>0.0</c:formatCode>
                <c:ptCount val="14"/>
                <c:pt idx="0">
                  <c:v>220.26483252426351</c:v>
                </c:pt>
                <c:pt idx="1">
                  <c:v>205.97009441350517</c:v>
                </c:pt>
                <c:pt idx="2">
                  <c:v>199.49700545769008</c:v>
                </c:pt>
                <c:pt idx="3">
                  <c:v>185.92149945313344</c:v>
                </c:pt>
                <c:pt idx="4">
                  <c:v>175.58253792648435</c:v>
                </c:pt>
                <c:pt idx="5">
                  <c:v>160.56856770952433</c:v>
                </c:pt>
                <c:pt idx="6">
                  <c:v>146.54354163859165</c:v>
                </c:pt>
                <c:pt idx="7">
                  <c:v>130.00120319595305</c:v>
                </c:pt>
                <c:pt idx="8">
                  <c:v>107.88481593025151</c:v>
                </c:pt>
                <c:pt idx="9">
                  <c:v>88.016028996430194</c:v>
                </c:pt>
                <c:pt idx="10">
                  <c:v>70.035226341388281</c:v>
                </c:pt>
                <c:pt idx="11">
                  <c:v>36.141413336634258</c:v>
                </c:pt>
                <c:pt idx="12">
                  <c:v>19.868786933821323</c:v>
                </c:pt>
                <c:pt idx="13">
                  <c:v>0</c:v>
                </c:pt>
              </c:numCache>
            </c:numRef>
          </c:xVal>
          <c:yVal>
            <c:numRef>
              <c:f>Arkusz1!$D$40:$D$53</c:f>
              <c:numCache>
                <c:formatCode>0.0</c:formatCode>
                <c:ptCount val="14"/>
                <c:pt idx="0">
                  <c:v>57.617388452978133</c:v>
                </c:pt>
                <c:pt idx="1">
                  <c:v>55.649352655529029</c:v>
                </c:pt>
                <c:pt idx="2">
                  <c:v>54.728144409914542</c:v>
                </c:pt>
                <c:pt idx="3">
                  <c:v>52.718235510392056</c:v>
                </c:pt>
                <c:pt idx="4">
                  <c:v>50.699951990454885</c:v>
                </c:pt>
                <c:pt idx="5">
                  <c:v>48.070321180246289</c:v>
                </c:pt>
                <c:pt idx="6">
                  <c:v>45.809173668283492</c:v>
                </c:pt>
                <c:pt idx="7">
                  <c:v>43.2130413397336</c:v>
                </c:pt>
                <c:pt idx="8">
                  <c:v>39.360715948982154</c:v>
                </c:pt>
                <c:pt idx="9">
                  <c:v>36.211858673063581</c:v>
                </c:pt>
                <c:pt idx="10">
                  <c:v>33.330989250414675</c:v>
                </c:pt>
                <c:pt idx="11">
                  <c:v>27.971232185021361</c:v>
                </c:pt>
                <c:pt idx="12">
                  <c:v>25.961323285498867</c:v>
                </c:pt>
                <c:pt idx="13">
                  <c:v>26.128815693792408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285-41BB-8ED5-F64B9F7891F7}"/>
            </c:ext>
          </c:extLst>
        </c:ser>
        <c:ser>
          <c:idx val="6"/>
          <c:order val="6"/>
          <c:spPr>
            <a:ln w="127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Arkusz1!$X$40:$X$41</c:f>
              <c:numCache>
                <c:formatCode>0.0</c:formatCode>
                <c:ptCount val="2"/>
                <c:pt idx="0">
                  <c:v>211.56229372995529</c:v>
                </c:pt>
                <c:pt idx="1">
                  <c:v>146.54354163859165</c:v>
                </c:pt>
              </c:numCache>
            </c:numRef>
          </c:xVal>
          <c:yVal>
            <c:numRef>
              <c:f>Arkusz1!$Y$40:$Y$41</c:f>
              <c:numCache>
                <c:formatCode>0.0</c:formatCode>
                <c:ptCount val="2"/>
                <c:pt idx="0">
                  <c:v>181.57714285714286</c:v>
                </c:pt>
                <c:pt idx="1">
                  <c:v>83.928767123287628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285-41BB-8ED5-F64B9F7891F7}"/>
            </c:ext>
          </c:extLst>
        </c:ser>
        <c:ser>
          <c:idx val="7"/>
          <c:order val="7"/>
          <c:spPr>
            <a:ln w="127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Arkusz1!$X$43:$X$44</c:f>
              <c:numCache>
                <c:formatCode>0.0</c:formatCode>
                <c:ptCount val="2"/>
                <c:pt idx="0">
                  <c:v>297.41112531789582</c:v>
                </c:pt>
                <c:pt idx="1">
                  <c:v>205.97009441350517</c:v>
                </c:pt>
              </c:numCache>
            </c:numRef>
          </c:xVal>
          <c:yVal>
            <c:numRef>
              <c:f>Arkusz1!$Y$43:$Y$44</c:f>
              <c:numCache>
                <c:formatCode>0.0</c:formatCode>
                <c:ptCount val="2"/>
                <c:pt idx="0">
                  <c:v>163.56571428571428</c:v>
                </c:pt>
                <c:pt idx="1">
                  <c:v>75.545205479452022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4285-41BB-8ED5-F64B9F7891F7}"/>
            </c:ext>
          </c:extLst>
        </c:ser>
        <c:ser>
          <c:idx val="8"/>
          <c:order val="8"/>
          <c:spPr>
            <a:ln w="127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Arkusz1!$X$46:$X$47</c:f>
              <c:numCache>
                <c:formatCode>General</c:formatCode>
                <c:ptCount val="2"/>
                <c:pt idx="0">
                  <c:v>350</c:v>
                </c:pt>
                <c:pt idx="1">
                  <c:v>240</c:v>
                </c:pt>
              </c:numCache>
            </c:numRef>
          </c:xVal>
          <c:yVal>
            <c:numRef>
              <c:f>Arkusz1!$Y$46:$Y$47</c:f>
              <c:numCache>
                <c:formatCode>General</c:formatCode>
                <c:ptCount val="2"/>
                <c:pt idx="0">
                  <c:v>147</c:v>
                </c:pt>
                <c:pt idx="1">
                  <c:v>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285-41BB-8ED5-F64B9F789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1012367"/>
        <c:axId val="1860787215"/>
      </c:scatterChart>
      <c:scatterChart>
        <c:scatterStyle val="lineMarker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6600"/>
                </a:solidFill>
                <a:prstDash val="solid"/>
              </a:ln>
              <a:effectLst/>
            </c:spPr>
            <c:trendlineType val="poly"/>
            <c:order val="3"/>
            <c:forward val="40"/>
            <c:intercept val="0"/>
            <c:dispRSqr val="0"/>
            <c:dispEq val="0"/>
          </c:trendline>
          <c:xVal>
            <c:numRef>
              <c:f>Arkusz1!$A$4:$A$17</c:f>
              <c:numCache>
                <c:formatCode>0.0</c:formatCode>
                <c:ptCount val="14"/>
                <c:pt idx="0">
                  <c:v>317.95539764291215</c:v>
                </c:pt>
                <c:pt idx="1">
                  <c:v>297.41112531789582</c:v>
                </c:pt>
                <c:pt idx="2">
                  <c:v>288.05692472735649</c:v>
                </c:pt>
                <c:pt idx="3">
                  <c:v>268.47429919202182</c:v>
                </c:pt>
                <c:pt idx="4">
                  <c:v>253.52506273424396</c:v>
                </c:pt>
                <c:pt idx="5">
                  <c:v>231.8442987486948</c:v>
                </c:pt>
                <c:pt idx="6">
                  <c:v>211.56229372995529</c:v>
                </c:pt>
                <c:pt idx="7">
                  <c:v>187.69596885876612</c:v>
                </c:pt>
                <c:pt idx="8">
                  <c:v>155.69935749299603</c:v>
                </c:pt>
                <c:pt idx="9">
                  <c:v>127.11222110882439</c:v>
                </c:pt>
                <c:pt idx="10">
                  <c:v>101.06033535199518</c:v>
                </c:pt>
                <c:pt idx="11">
                  <c:v>52.103771513658415</c:v>
                </c:pt>
                <c:pt idx="12">
                  <c:v>28.761981255022846</c:v>
                </c:pt>
                <c:pt idx="13">
                  <c:v>0</c:v>
                </c:pt>
              </c:numCache>
            </c:numRef>
          </c:xVal>
          <c:yVal>
            <c:numRef>
              <c:f>Arkusz1!$C$4:$C$17</c:f>
              <c:numCache>
                <c:formatCode>General</c:formatCode>
                <c:ptCount val="14"/>
                <c:pt idx="0">
                  <c:v>75.900000000000006</c:v>
                </c:pt>
                <c:pt idx="1">
                  <c:v>76</c:v>
                </c:pt>
                <c:pt idx="2">
                  <c:v>76</c:v>
                </c:pt>
                <c:pt idx="3">
                  <c:v>75.8</c:v>
                </c:pt>
                <c:pt idx="4">
                  <c:v>75.7</c:v>
                </c:pt>
                <c:pt idx="5">
                  <c:v>74.599999999999994</c:v>
                </c:pt>
                <c:pt idx="6">
                  <c:v>72.900000000000006</c:v>
                </c:pt>
                <c:pt idx="7">
                  <c:v>70</c:v>
                </c:pt>
                <c:pt idx="8">
                  <c:v>64.8</c:v>
                </c:pt>
                <c:pt idx="9">
                  <c:v>57.9</c:v>
                </c:pt>
                <c:pt idx="10">
                  <c:v>50.3</c:v>
                </c:pt>
                <c:pt idx="11">
                  <c:v>30.9</c:v>
                </c:pt>
                <c:pt idx="12">
                  <c:v>18.8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4285-41BB-8ED5-F64B9F789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9167551"/>
        <c:axId val="1866741071"/>
      </c:scatterChart>
      <c:valAx>
        <c:axId val="1861012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ysClr val="windowText" lastClr="000000"/>
                    </a:solidFill>
                  </a:rPr>
                  <a:t> Q</a:t>
                </a:r>
                <a:r>
                  <a:rPr lang="pl-PL" baseline="0">
                    <a:solidFill>
                      <a:sysClr val="windowText" lastClr="000000"/>
                    </a:solidFill>
                  </a:rPr>
                  <a:t> [m</a:t>
                </a:r>
                <a:r>
                  <a:rPr lang="pl-PL" baseline="30000">
                    <a:solidFill>
                      <a:sysClr val="windowText" lastClr="000000"/>
                    </a:solidFill>
                  </a:rPr>
                  <a:t>3</a:t>
                </a:r>
                <a:r>
                  <a:rPr lang="pl-PL" baseline="0">
                    <a:solidFill>
                      <a:sysClr val="windowText" lastClr="000000"/>
                    </a:solidFill>
                  </a:rPr>
                  <a:t>/h]</a:t>
                </a:r>
                <a:endParaRPr lang="pl-PL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980574252254004"/>
              <c:y val="0.94737943901590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60787215"/>
        <c:crosses val="autoZero"/>
        <c:crossBetween val="midCat"/>
      </c:valAx>
      <c:valAx>
        <c:axId val="1860787215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pl-PL" baseline="0">
                    <a:solidFill>
                      <a:schemeClr val="accent1">
                        <a:lumMod val="75000"/>
                      </a:schemeClr>
                    </a:solidFill>
                  </a:rPr>
                  <a:t> [m], </a:t>
                </a:r>
                <a:r>
                  <a:rPr lang="pl-PL" baseline="0">
                    <a:solidFill>
                      <a:srgbClr val="C00000"/>
                    </a:solidFill>
                  </a:rPr>
                  <a:t>P [kW]</a:t>
                </a:r>
                <a:r>
                  <a:rPr lang="pl-PL">
                    <a:solidFill>
                      <a:srgbClr val="C00000"/>
                    </a:solidFill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1.4929993794136428E-2"/>
              <c:y val="0.40586013344717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61012367"/>
        <c:crosses val="autoZero"/>
        <c:crossBetween val="midCat"/>
        <c:minorUnit val="5"/>
      </c:valAx>
      <c:valAx>
        <c:axId val="1866741071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66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rgbClr val="006600"/>
                    </a:solidFill>
                  </a:rPr>
                  <a:t> </a:t>
                </a:r>
                <a:r>
                  <a:rPr lang="pl-PL">
                    <a:solidFill>
                      <a:srgbClr val="006600"/>
                    </a:solidFill>
                    <a:sym typeface="Symbol" panose="05050102010706020507" pitchFamily="18" charset="2"/>
                  </a:rPr>
                  <a:t></a:t>
                </a:r>
                <a:r>
                  <a:rPr lang="pl-PL" baseline="0">
                    <a:solidFill>
                      <a:srgbClr val="006600"/>
                    </a:solidFill>
                  </a:rPr>
                  <a:t> [%]</a:t>
                </a:r>
                <a:endParaRPr lang="pl-PL">
                  <a:solidFill>
                    <a:srgbClr val="0066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59167551"/>
        <c:crosses val="max"/>
        <c:crossBetween val="midCat"/>
      </c:valAx>
      <c:valAx>
        <c:axId val="1959167551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8667410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5102265689721"/>
          <c:y val="5.3613992384684533E-2"/>
          <c:w val="0.78618568682489764"/>
          <c:h val="0.74585121855147407"/>
        </c:manualLayout>
      </c:layout>
      <c:scatterChart>
        <c:scatterStyle val="lineMarker"/>
        <c:varyColors val="0"/>
        <c:ser>
          <c:idx val="0"/>
          <c:order val="0"/>
          <c:tx>
            <c:v>Pompa PK1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'PK1'!$A$5:$A$11</c:f>
              <c:numCache>
                <c:formatCode>General</c:formatCode>
                <c:ptCount val="7"/>
                <c:pt idx="0">
                  <c:v>337</c:v>
                </c:pt>
                <c:pt idx="1">
                  <c:v>202.8</c:v>
                </c:pt>
                <c:pt idx="2">
                  <c:v>193.3</c:v>
                </c:pt>
                <c:pt idx="3">
                  <c:v>226.8</c:v>
                </c:pt>
                <c:pt idx="4">
                  <c:v>231.4</c:v>
                </c:pt>
                <c:pt idx="5">
                  <c:v>254.1</c:v>
                </c:pt>
                <c:pt idx="6">
                  <c:v>245.3</c:v>
                </c:pt>
              </c:numCache>
            </c:numRef>
          </c:xVal>
          <c:yVal>
            <c:numRef>
              <c:f>'PK1'!$B$5:$B$11</c:f>
              <c:numCache>
                <c:formatCode>General</c:formatCode>
                <c:ptCount val="7"/>
                <c:pt idx="0">
                  <c:v>136.30000000000001</c:v>
                </c:pt>
                <c:pt idx="1">
                  <c:v>184.7</c:v>
                </c:pt>
                <c:pt idx="2">
                  <c:v>187</c:v>
                </c:pt>
                <c:pt idx="3">
                  <c:v>178.8</c:v>
                </c:pt>
                <c:pt idx="4">
                  <c:v>177.6</c:v>
                </c:pt>
                <c:pt idx="5">
                  <c:v>172.1</c:v>
                </c:pt>
                <c:pt idx="6">
                  <c:v>174.2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16-4298-A7F0-A89AE0DE49CD}"/>
            </c:ext>
          </c:extLst>
        </c:ser>
        <c:ser>
          <c:idx val="2"/>
          <c:order val="2"/>
          <c:tx>
            <c:v>Pompa 20VPK37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c:spPr>
            <c:trendlineType val="poly"/>
            <c:order val="3"/>
            <c:forward val="25"/>
            <c:dispRSqr val="0"/>
            <c:dispEq val="0"/>
          </c:trendline>
          <c:xVal>
            <c:numRef>
              <c:f>'PK1'!$A$14:$A$27</c:f>
              <c:numCache>
                <c:formatCode>0.0</c:formatCode>
                <c:ptCount val="14"/>
                <c:pt idx="0">
                  <c:v>317.95539764291215</c:v>
                </c:pt>
                <c:pt idx="1">
                  <c:v>297.41112531789582</c:v>
                </c:pt>
                <c:pt idx="2">
                  <c:v>288.05692472735649</c:v>
                </c:pt>
                <c:pt idx="3">
                  <c:v>268.47429919202182</c:v>
                </c:pt>
                <c:pt idx="4">
                  <c:v>253.52506273424396</c:v>
                </c:pt>
                <c:pt idx="5">
                  <c:v>231.8442987486948</c:v>
                </c:pt>
                <c:pt idx="6">
                  <c:v>211.56229372995529</c:v>
                </c:pt>
                <c:pt idx="7">
                  <c:v>187.69596885876612</c:v>
                </c:pt>
                <c:pt idx="8">
                  <c:v>155.69935749299603</c:v>
                </c:pt>
                <c:pt idx="9">
                  <c:v>127.11222110882439</c:v>
                </c:pt>
                <c:pt idx="10">
                  <c:v>101.06033535199518</c:v>
                </c:pt>
                <c:pt idx="11">
                  <c:v>52.103771513658415</c:v>
                </c:pt>
                <c:pt idx="12">
                  <c:v>28.761981255022846</c:v>
                </c:pt>
                <c:pt idx="13">
                  <c:v>0</c:v>
                </c:pt>
              </c:numCache>
            </c:numRef>
          </c:xVal>
          <c:yVal>
            <c:numRef>
              <c:f>'PK1'!$B$14:$B$27</c:f>
              <c:numCache>
                <c:formatCode>0.0</c:formatCode>
                <c:ptCount val="14"/>
                <c:pt idx="0">
                  <c:v>158.26285714285714</c:v>
                </c:pt>
                <c:pt idx="1">
                  <c:v>163.56571428571428</c:v>
                </c:pt>
                <c:pt idx="2">
                  <c:v>166.03428571428572</c:v>
                </c:pt>
                <c:pt idx="3">
                  <c:v>171.24571428571429</c:v>
                </c:pt>
                <c:pt idx="4">
                  <c:v>174.17142857142858</c:v>
                </c:pt>
                <c:pt idx="5">
                  <c:v>177.73714285714286</c:v>
                </c:pt>
                <c:pt idx="6">
                  <c:v>181.57714285714286</c:v>
                </c:pt>
                <c:pt idx="7">
                  <c:v>185.41714285714286</c:v>
                </c:pt>
                <c:pt idx="8">
                  <c:v>188.52571428571426</c:v>
                </c:pt>
                <c:pt idx="9">
                  <c:v>189.71428571428572</c:v>
                </c:pt>
                <c:pt idx="10">
                  <c:v>190.81142857142856</c:v>
                </c:pt>
                <c:pt idx="11">
                  <c:v>190.90285714285716</c:v>
                </c:pt>
                <c:pt idx="12">
                  <c:v>191.08571428571429</c:v>
                </c:pt>
                <c:pt idx="13">
                  <c:v>191.36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B16-4298-A7F0-A89AE0DE49CD}"/>
            </c:ext>
          </c:extLst>
        </c:ser>
        <c:ser>
          <c:idx val="4"/>
          <c:order val="4"/>
          <c:tx>
            <c:v>Pompa PK2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>
                    <a:lumMod val="75000"/>
                  </a:schemeClr>
                </a:solidFill>
                <a:prstDash val="lgDashDotDot"/>
              </a:ln>
              <a:effectLst/>
            </c:spPr>
            <c:trendlineType val="poly"/>
            <c:order val="2"/>
            <c:forward val="30"/>
            <c:dispRSqr val="0"/>
            <c:dispEq val="0"/>
          </c:trendline>
          <c:xVal>
            <c:numRef>
              <c:f>'PK1'!$A$29:$A$35</c:f>
              <c:numCache>
                <c:formatCode>0.0</c:formatCode>
                <c:ptCount val="7"/>
                <c:pt idx="0">
                  <c:v>308</c:v>
                </c:pt>
                <c:pt idx="1">
                  <c:v>200.4</c:v>
                </c:pt>
                <c:pt idx="2">
                  <c:v>201.4</c:v>
                </c:pt>
                <c:pt idx="3">
                  <c:v>227.7</c:v>
                </c:pt>
                <c:pt idx="4">
                  <c:v>220.9</c:v>
                </c:pt>
                <c:pt idx="5">
                  <c:v>239.5</c:v>
                </c:pt>
                <c:pt idx="6">
                  <c:v>249.3</c:v>
                </c:pt>
              </c:numCache>
            </c:numRef>
          </c:xVal>
          <c:yVal>
            <c:numRef>
              <c:f>'PK1'!$B$29:$B$35</c:f>
              <c:numCache>
                <c:formatCode>0.0</c:formatCode>
                <c:ptCount val="7"/>
                <c:pt idx="0">
                  <c:v>152.1</c:v>
                </c:pt>
                <c:pt idx="1">
                  <c:v>185</c:v>
                </c:pt>
                <c:pt idx="2">
                  <c:v>185</c:v>
                </c:pt>
                <c:pt idx="3">
                  <c:v>178.6</c:v>
                </c:pt>
                <c:pt idx="4">
                  <c:v>180.2</c:v>
                </c:pt>
                <c:pt idx="5">
                  <c:v>175.6</c:v>
                </c:pt>
                <c:pt idx="6">
                  <c:v>173.2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B16-4298-A7F0-A89AE0DE4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983311"/>
        <c:axId val="1320979471"/>
      </c:scatte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6600"/>
                </a:solidFill>
                <a:prstDash val="lgDash"/>
              </a:ln>
              <a:effectLst/>
            </c:spPr>
            <c:trendlineType val="poly"/>
            <c:order val="3"/>
            <c:intercept val="0"/>
            <c:dispRSqr val="0"/>
            <c:dispEq val="0"/>
          </c:trendline>
          <c:xVal>
            <c:numRef>
              <c:f>'PK1'!$A$5:$A$11</c:f>
              <c:numCache>
                <c:formatCode>General</c:formatCode>
                <c:ptCount val="7"/>
                <c:pt idx="0">
                  <c:v>337</c:v>
                </c:pt>
                <c:pt idx="1">
                  <c:v>202.8</c:v>
                </c:pt>
                <c:pt idx="2">
                  <c:v>193.3</c:v>
                </c:pt>
                <c:pt idx="3">
                  <c:v>226.8</c:v>
                </c:pt>
                <c:pt idx="4">
                  <c:v>231.4</c:v>
                </c:pt>
                <c:pt idx="5">
                  <c:v>254.1</c:v>
                </c:pt>
                <c:pt idx="6">
                  <c:v>245.3</c:v>
                </c:pt>
              </c:numCache>
            </c:numRef>
          </c:xVal>
          <c:yVal>
            <c:numRef>
              <c:f>'PK1'!$C$5:$C$11</c:f>
              <c:numCache>
                <c:formatCode>General</c:formatCode>
                <c:ptCount val="7"/>
                <c:pt idx="0">
                  <c:v>63.4</c:v>
                </c:pt>
                <c:pt idx="1">
                  <c:v>65</c:v>
                </c:pt>
                <c:pt idx="2">
                  <c:v>63.6</c:v>
                </c:pt>
                <c:pt idx="3">
                  <c:v>68.099999999999994</c:v>
                </c:pt>
                <c:pt idx="4">
                  <c:v>68.5</c:v>
                </c:pt>
                <c:pt idx="5">
                  <c:v>71.7</c:v>
                </c:pt>
                <c:pt idx="6">
                  <c:v>70.5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B16-4298-A7F0-A89AE0DE49CD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6600"/>
                </a:solidFill>
                <a:prstDash val="solid"/>
              </a:ln>
              <a:effectLst/>
            </c:spPr>
            <c:trendlineType val="poly"/>
            <c:order val="4"/>
            <c:forward val="25"/>
            <c:intercept val="0"/>
            <c:dispRSqr val="0"/>
            <c:dispEq val="0"/>
          </c:trendline>
          <c:xVal>
            <c:numRef>
              <c:f>'PK1'!$A$14:$A$27</c:f>
              <c:numCache>
                <c:formatCode>0.0</c:formatCode>
                <c:ptCount val="14"/>
                <c:pt idx="0">
                  <c:v>317.95539764291215</c:v>
                </c:pt>
                <c:pt idx="1">
                  <c:v>297.41112531789582</c:v>
                </c:pt>
                <c:pt idx="2">
                  <c:v>288.05692472735649</c:v>
                </c:pt>
                <c:pt idx="3">
                  <c:v>268.47429919202182</c:v>
                </c:pt>
                <c:pt idx="4">
                  <c:v>253.52506273424396</c:v>
                </c:pt>
                <c:pt idx="5">
                  <c:v>231.8442987486948</c:v>
                </c:pt>
                <c:pt idx="6">
                  <c:v>211.56229372995529</c:v>
                </c:pt>
                <c:pt idx="7">
                  <c:v>187.69596885876612</c:v>
                </c:pt>
                <c:pt idx="8">
                  <c:v>155.69935749299603</c:v>
                </c:pt>
                <c:pt idx="9">
                  <c:v>127.11222110882439</c:v>
                </c:pt>
                <c:pt idx="10">
                  <c:v>101.06033535199518</c:v>
                </c:pt>
                <c:pt idx="11">
                  <c:v>52.103771513658415</c:v>
                </c:pt>
                <c:pt idx="12">
                  <c:v>28.761981255022846</c:v>
                </c:pt>
                <c:pt idx="13">
                  <c:v>0</c:v>
                </c:pt>
              </c:numCache>
            </c:numRef>
          </c:xVal>
          <c:yVal>
            <c:numRef>
              <c:f>'PK1'!$C$14:$C$27</c:f>
              <c:numCache>
                <c:formatCode>General</c:formatCode>
                <c:ptCount val="14"/>
                <c:pt idx="0">
                  <c:v>75.900000000000006</c:v>
                </c:pt>
                <c:pt idx="1">
                  <c:v>76</c:v>
                </c:pt>
                <c:pt idx="2">
                  <c:v>76</c:v>
                </c:pt>
                <c:pt idx="3">
                  <c:v>75.8</c:v>
                </c:pt>
                <c:pt idx="4">
                  <c:v>75.7</c:v>
                </c:pt>
                <c:pt idx="5">
                  <c:v>74.599999999999994</c:v>
                </c:pt>
                <c:pt idx="6">
                  <c:v>72.900000000000006</c:v>
                </c:pt>
                <c:pt idx="7">
                  <c:v>70</c:v>
                </c:pt>
                <c:pt idx="8">
                  <c:v>64.8</c:v>
                </c:pt>
                <c:pt idx="9">
                  <c:v>57.9</c:v>
                </c:pt>
                <c:pt idx="10">
                  <c:v>50.3</c:v>
                </c:pt>
                <c:pt idx="11">
                  <c:v>30.9</c:v>
                </c:pt>
                <c:pt idx="12">
                  <c:v>18.8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B16-4298-A7F0-A89AE0DE49CD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6600"/>
                </a:solidFill>
                <a:prstDash val="lgDashDotDot"/>
              </a:ln>
              <a:effectLst/>
            </c:spPr>
            <c:trendlineType val="poly"/>
            <c:order val="3"/>
            <c:forward val="30"/>
            <c:intercept val="0"/>
            <c:dispRSqr val="0"/>
            <c:dispEq val="0"/>
          </c:trendline>
          <c:xVal>
            <c:numRef>
              <c:f>'PK1'!$A$29:$A$35</c:f>
              <c:numCache>
                <c:formatCode>0.0</c:formatCode>
                <c:ptCount val="7"/>
                <c:pt idx="0">
                  <c:v>308</c:v>
                </c:pt>
                <c:pt idx="1">
                  <c:v>200.4</c:v>
                </c:pt>
                <c:pt idx="2">
                  <c:v>201.4</c:v>
                </c:pt>
                <c:pt idx="3">
                  <c:v>227.7</c:v>
                </c:pt>
                <c:pt idx="4">
                  <c:v>220.9</c:v>
                </c:pt>
                <c:pt idx="5">
                  <c:v>239.5</c:v>
                </c:pt>
                <c:pt idx="6">
                  <c:v>249.3</c:v>
                </c:pt>
              </c:numCache>
            </c:numRef>
          </c:xVal>
          <c:yVal>
            <c:numRef>
              <c:f>'PK1'!$C$29:$C$35</c:f>
              <c:numCache>
                <c:formatCode>General</c:formatCode>
                <c:ptCount val="7"/>
                <c:pt idx="0">
                  <c:v>69.2</c:v>
                </c:pt>
                <c:pt idx="1">
                  <c:v>66.2</c:v>
                </c:pt>
                <c:pt idx="2">
                  <c:v>66.3</c:v>
                </c:pt>
                <c:pt idx="3">
                  <c:v>69.900000000000006</c:v>
                </c:pt>
                <c:pt idx="4">
                  <c:v>69.900000000000006</c:v>
                </c:pt>
                <c:pt idx="5">
                  <c:v>71.2</c:v>
                </c:pt>
                <c:pt idx="6">
                  <c:v>72.3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B16-4298-A7F0-A89AE0DE4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965551"/>
        <c:axId val="1320962671"/>
      </c:scatterChart>
      <c:valAx>
        <c:axId val="1320983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Q</a:t>
                </a:r>
                <a:r>
                  <a:rPr lang="pl-PL" baseline="0"/>
                  <a:t> [m</a:t>
                </a:r>
                <a:r>
                  <a:rPr lang="pl-PL" baseline="30000"/>
                  <a:t>3</a:t>
                </a:r>
                <a:r>
                  <a:rPr lang="pl-PL" baseline="0"/>
                  <a:t>/h]</a:t>
                </a:r>
                <a:endParaRPr lang="pl-P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20979471"/>
        <c:crosses val="autoZero"/>
        <c:crossBetween val="midCat"/>
      </c:valAx>
      <c:valAx>
        <c:axId val="1320979471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>
                    <a:solidFill>
                      <a:schemeClr val="accent1">
                        <a:lumMod val="75000"/>
                      </a:schemeClr>
                    </a:solidFill>
                  </a:rPr>
                  <a:t>H</a:t>
                </a:r>
                <a:r>
                  <a:rPr lang="pl-PL" baseline="0">
                    <a:solidFill>
                      <a:schemeClr val="accent1">
                        <a:lumMod val="75000"/>
                      </a:schemeClr>
                    </a:solidFill>
                  </a:rPr>
                  <a:t> [m]</a:t>
                </a:r>
                <a:endParaRPr lang="pl-PL">
                  <a:solidFill>
                    <a:schemeClr val="accent1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698455690488395E-2"/>
              <c:y val="0.383345032370140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20983311"/>
        <c:crosses val="autoZero"/>
        <c:crossBetween val="midCat"/>
      </c:valAx>
      <c:valAx>
        <c:axId val="1320962671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66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800" b="0" i="0" u="none" strike="noStrike" kern="1200" baseline="0">
                    <a:solidFill>
                      <a:srgbClr val="006600"/>
                    </a:solidFill>
                    <a:sym typeface="Symbol" panose="05050102010706020507" pitchFamily="18" charset="2"/>
                  </a:rPr>
                  <a:t></a:t>
                </a:r>
                <a:r>
                  <a:rPr lang="pl-PL">
                    <a:solidFill>
                      <a:srgbClr val="006600"/>
                    </a:solidFill>
                  </a:rPr>
                  <a:t> [%]</a:t>
                </a:r>
              </a:p>
            </c:rich>
          </c:tx>
          <c:layout>
            <c:manualLayout>
              <c:xMode val="edge"/>
              <c:yMode val="edge"/>
              <c:x val="0.94094912842104672"/>
              <c:y val="0.38520846168607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66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20965551"/>
        <c:crosses val="max"/>
        <c:crossBetween val="midCat"/>
      </c:valAx>
      <c:valAx>
        <c:axId val="13209655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09626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7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16806243661707995"/>
          <c:y val="0.91006442376521113"/>
          <c:w val="0.6741292720895532"/>
          <c:h val="8.1271444368578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0.09479</cdr:x>
      <cdr:y>0.13636</cdr:y>
    </cdr:from>
    <cdr:to>
      <cdr:x>0.24377</cdr:x>
      <cdr:y>0.17885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607344BC-3107-708C-4A6A-5162A4B1E42E}"/>
            </a:ext>
          </a:extLst>
        </cdr:cNvPr>
        <cdr:cNvSpPr txBox="1"/>
      </cdr:nvSpPr>
      <cdr:spPr>
        <a:xfrm xmlns:a="http://schemas.openxmlformats.org/drawingml/2006/main">
          <a:off x="761623" y="648072"/>
          <a:ext cx="1196897" cy="201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4660</a:t>
          </a:r>
          <a:r>
            <a:rPr lang="pl-PL" sz="1100" baseline="0" dirty="0"/>
            <a:t> </a:t>
          </a:r>
          <a:r>
            <a:rPr lang="pl-PL" sz="1100" baseline="0" dirty="0" err="1"/>
            <a:t>obr</a:t>
          </a:r>
          <a:r>
            <a:rPr lang="pl-PL" sz="1100" baseline="0" dirty="0"/>
            <a:t>/min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0.08975</cdr:x>
      <cdr:y>0.03759</cdr:y>
    </cdr:from>
    <cdr:to>
      <cdr:x>0.51603</cdr:x>
      <cdr:y>0.08008</cdr:y>
    </cdr:to>
    <cdr:sp macro="" textlink="">
      <cdr:nvSpPr>
        <cdr:cNvPr id="3" name="pole tekstowe 1">
          <a:extLst xmlns:a="http://schemas.openxmlformats.org/drawingml/2006/main">
            <a:ext uri="{FF2B5EF4-FFF2-40B4-BE49-F238E27FC236}">
              <a16:creationId xmlns:a16="http://schemas.microsoft.com/office/drawing/2014/main" id="{F0BE941A-3D5D-4698-5634-79894E64C4D7}"/>
            </a:ext>
          </a:extLst>
        </cdr:cNvPr>
        <cdr:cNvSpPr txBox="1"/>
      </cdr:nvSpPr>
      <cdr:spPr>
        <a:xfrm xmlns:a="http://schemas.openxmlformats.org/drawingml/2006/main">
          <a:off x="721089" y="178648"/>
          <a:ext cx="3424909" cy="201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Charakterystyka pompy wg DTR dla 4660</a:t>
          </a:r>
          <a:r>
            <a:rPr lang="pl-PL" sz="1100" baseline="0" dirty="0"/>
            <a:t> </a:t>
          </a:r>
          <a:r>
            <a:rPr lang="pl-PL" sz="1100" baseline="0" dirty="0" err="1"/>
            <a:t>obr</a:t>
          </a:r>
          <a:r>
            <a:rPr lang="pl-PL" sz="1100" baseline="0" dirty="0"/>
            <a:t>/min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0.09479</cdr:x>
      <cdr:y>0.22727</cdr:y>
    </cdr:from>
    <cdr:to>
      <cdr:x>0.23304</cdr:x>
      <cdr:y>0.26976</cdr:y>
    </cdr:to>
    <cdr:sp macro="" textlink="">
      <cdr:nvSpPr>
        <cdr:cNvPr id="4" name="pole tekstowe 1">
          <a:extLst xmlns:a="http://schemas.openxmlformats.org/drawingml/2006/main">
            <a:ext uri="{FF2B5EF4-FFF2-40B4-BE49-F238E27FC236}">
              <a16:creationId xmlns:a16="http://schemas.microsoft.com/office/drawing/2014/main" id="{1B17F954-4B70-3A4B-63C6-93BC73FA8B28}"/>
            </a:ext>
          </a:extLst>
        </cdr:cNvPr>
        <cdr:cNvSpPr txBox="1"/>
      </cdr:nvSpPr>
      <cdr:spPr>
        <a:xfrm xmlns:a="http://schemas.openxmlformats.org/drawingml/2006/main">
          <a:off x="761623" y="1080120"/>
          <a:ext cx="1110749" cy="201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4350</a:t>
          </a:r>
          <a:r>
            <a:rPr lang="pl-PL" sz="1100" baseline="0" dirty="0"/>
            <a:t> </a:t>
          </a:r>
          <a:r>
            <a:rPr lang="pl-PL" sz="1100" baseline="0" dirty="0" err="1"/>
            <a:t>obr</a:t>
          </a:r>
          <a:r>
            <a:rPr lang="pl-PL" sz="1100" baseline="0" dirty="0"/>
            <a:t>/min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0.13961</cdr:x>
      <cdr:y>0.31818</cdr:y>
    </cdr:from>
    <cdr:to>
      <cdr:x>0.27574</cdr:x>
      <cdr:y>0.36067</cdr:y>
    </cdr:to>
    <cdr:sp macro="" textlink="">
      <cdr:nvSpPr>
        <cdr:cNvPr id="5" name="pole tekstowe 1">
          <a:extLst xmlns:a="http://schemas.openxmlformats.org/drawingml/2006/main">
            <a:ext uri="{FF2B5EF4-FFF2-40B4-BE49-F238E27FC236}">
              <a16:creationId xmlns:a16="http://schemas.microsoft.com/office/drawing/2014/main" id="{79569B91-328A-9A70-FE4C-A228367C7C7D}"/>
            </a:ext>
          </a:extLst>
        </cdr:cNvPr>
        <cdr:cNvSpPr txBox="1"/>
      </cdr:nvSpPr>
      <cdr:spPr>
        <a:xfrm xmlns:a="http://schemas.openxmlformats.org/drawingml/2006/main">
          <a:off x="1121663" y="1512168"/>
          <a:ext cx="1093774" cy="201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4050</a:t>
          </a:r>
          <a:r>
            <a:rPr lang="pl-PL" sz="1100" baseline="0" dirty="0"/>
            <a:t> </a:t>
          </a:r>
          <a:r>
            <a:rPr lang="pl-PL" sz="1100" baseline="0" dirty="0" err="1"/>
            <a:t>obr</a:t>
          </a:r>
          <a:r>
            <a:rPr lang="pl-PL" sz="1100" baseline="0" dirty="0"/>
            <a:t>/min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0.56084</cdr:x>
      <cdr:y>0.21212</cdr:y>
    </cdr:from>
    <cdr:to>
      <cdr:x>0.6208</cdr:x>
      <cdr:y>0.25461</cdr:y>
    </cdr:to>
    <cdr:sp macro="" textlink="">
      <cdr:nvSpPr>
        <cdr:cNvPr id="6" name="pole tekstowe 1">
          <a:extLst xmlns:a="http://schemas.openxmlformats.org/drawingml/2006/main">
            <a:ext uri="{FF2B5EF4-FFF2-40B4-BE49-F238E27FC236}">
              <a16:creationId xmlns:a16="http://schemas.microsoft.com/office/drawing/2014/main" id="{FECFC365-6937-682B-3527-3A7A4A8AEA08}"/>
            </a:ext>
          </a:extLst>
        </cdr:cNvPr>
        <cdr:cNvSpPr txBox="1"/>
      </cdr:nvSpPr>
      <cdr:spPr>
        <a:xfrm xmlns:a="http://schemas.openxmlformats.org/drawingml/2006/main">
          <a:off x="4506039" y="1008112"/>
          <a:ext cx="481745" cy="201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err="1"/>
            <a:t>Q</a:t>
          </a:r>
          <a:r>
            <a:rPr lang="pl-PL" sz="1100" baseline="-25000" dirty="0" err="1"/>
            <a:t>opt</a:t>
          </a:r>
          <a:endParaRPr lang="pl-PL" sz="1100" baseline="-25000" dirty="0"/>
        </a:p>
      </cdr:txBody>
    </cdr:sp>
  </cdr:relSizeAnchor>
  <cdr:relSizeAnchor xmlns:cdr="http://schemas.openxmlformats.org/drawingml/2006/chartDrawing">
    <cdr:from>
      <cdr:x>0.45995</cdr:x>
      <cdr:y>0.18182</cdr:y>
    </cdr:from>
    <cdr:to>
      <cdr:x>0.55424</cdr:x>
      <cdr:y>0.22431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id="{0188FF25-D835-A983-A3C5-49BC7EF71B8C}"/>
            </a:ext>
          </a:extLst>
        </cdr:cNvPr>
        <cdr:cNvSpPr txBox="1"/>
      </cdr:nvSpPr>
      <cdr:spPr>
        <a:xfrm xmlns:a="http://schemas.openxmlformats.org/drawingml/2006/main">
          <a:off x="3695416" y="864096"/>
          <a:ext cx="757595" cy="201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0,8 </a:t>
          </a:r>
          <a:r>
            <a:rPr lang="pl-PL" sz="1100" dirty="0" err="1"/>
            <a:t>Q</a:t>
          </a:r>
          <a:r>
            <a:rPr lang="pl-PL" sz="1100" baseline="-25000" dirty="0" err="1"/>
            <a:t>opt</a:t>
          </a:r>
          <a:endParaRPr lang="pl-PL" sz="1100" baseline="-25000" dirty="0"/>
        </a:p>
      </cdr:txBody>
    </cdr:sp>
  </cdr:relSizeAnchor>
  <cdr:relSizeAnchor xmlns:cdr="http://schemas.openxmlformats.org/drawingml/2006/chartDrawing">
    <cdr:from>
      <cdr:x>0.66839</cdr:x>
      <cdr:y>0.27273</cdr:y>
    </cdr:from>
    <cdr:to>
      <cdr:x>0.76038</cdr:x>
      <cdr:y>0.31522</cdr:y>
    </cdr:to>
    <cdr:sp macro="" textlink="">
      <cdr:nvSpPr>
        <cdr:cNvPr id="8" name="pole tekstowe 1">
          <a:extLst xmlns:a="http://schemas.openxmlformats.org/drawingml/2006/main">
            <a:ext uri="{FF2B5EF4-FFF2-40B4-BE49-F238E27FC236}">
              <a16:creationId xmlns:a16="http://schemas.microsoft.com/office/drawing/2014/main" id="{0188FF25-D835-A983-A3C5-49BC7EF71B8C}"/>
            </a:ext>
          </a:extLst>
        </cdr:cNvPr>
        <cdr:cNvSpPr txBox="1"/>
      </cdr:nvSpPr>
      <cdr:spPr>
        <a:xfrm xmlns:a="http://schemas.openxmlformats.org/drawingml/2006/main">
          <a:off x="5370135" y="1296144"/>
          <a:ext cx="739062" cy="201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1,2 </a:t>
          </a:r>
          <a:r>
            <a:rPr lang="pl-PL" sz="1100" dirty="0" err="1"/>
            <a:t>Q</a:t>
          </a:r>
          <a:r>
            <a:rPr lang="pl-PL" sz="1100" baseline="-25000" dirty="0" err="1"/>
            <a:t>opt</a:t>
          </a:r>
          <a:endParaRPr lang="pl-PL" sz="1100" baseline="-25000" dirty="0"/>
        </a:p>
      </cdr:txBody>
    </cdr:sp>
  </cdr:relSizeAnchor>
  <cdr:relSizeAnchor xmlns:cdr="http://schemas.openxmlformats.org/drawingml/2006/chartDrawing">
    <cdr:from>
      <cdr:x>0.81179</cdr:x>
      <cdr:y>0.19697</cdr:y>
    </cdr:from>
    <cdr:to>
      <cdr:x>0.87175</cdr:x>
      <cdr:y>0.23946</cdr:y>
    </cdr:to>
    <cdr:sp macro="" textlink="">
      <cdr:nvSpPr>
        <cdr:cNvPr id="9" name="pole tekstowe 1">
          <a:extLst xmlns:a="http://schemas.openxmlformats.org/drawingml/2006/main">
            <a:ext uri="{FF2B5EF4-FFF2-40B4-BE49-F238E27FC236}">
              <a16:creationId xmlns:a16="http://schemas.microsoft.com/office/drawing/2014/main" id="{105B6B32-D838-A449-D828-2C3F525228AF}"/>
            </a:ext>
          </a:extLst>
        </cdr:cNvPr>
        <cdr:cNvSpPr txBox="1"/>
      </cdr:nvSpPr>
      <cdr:spPr>
        <a:xfrm xmlns:a="http://schemas.openxmlformats.org/drawingml/2006/main">
          <a:off x="6522263" y="936104"/>
          <a:ext cx="481745" cy="201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err="1"/>
            <a:t>Q</a:t>
          </a:r>
          <a:r>
            <a:rPr lang="pl-PL" sz="1100" baseline="-25000" dirty="0" err="1"/>
            <a:t>opt</a:t>
          </a:r>
          <a:endParaRPr lang="pl-PL" sz="1100" baseline="-25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0.82773</cdr:x>
      <cdr:y>0.23544</cdr:y>
    </cdr:from>
    <cdr:to>
      <cdr:x>0.92632</cdr:x>
      <cdr:y>0.2874</cdr:y>
    </cdr:to>
    <cdr:sp macro="" textlink="">
      <cdr:nvSpPr>
        <cdr:cNvPr id="2" name="pole tekstowe 6">
          <a:extLst xmlns:a="http://schemas.openxmlformats.org/drawingml/2006/main">
            <a:ext uri="{FF2B5EF4-FFF2-40B4-BE49-F238E27FC236}">
              <a16:creationId xmlns:a16="http://schemas.microsoft.com/office/drawing/2014/main" id="{B643773C-2526-4EDD-B282-407EA4B3D78E}"/>
            </a:ext>
          </a:extLst>
        </cdr:cNvPr>
        <cdr:cNvSpPr txBox="1"/>
      </cdr:nvSpPr>
      <cdr:spPr>
        <a:xfrm xmlns:a="http://schemas.openxmlformats.org/drawingml/2006/main">
          <a:off x="5662301" y="1185325"/>
          <a:ext cx="67440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75,5 %</a:t>
          </a:r>
        </a:p>
      </cdr:txBody>
    </cdr:sp>
  </cdr:relSizeAnchor>
  <cdr:relSizeAnchor xmlns:cdr="http://schemas.openxmlformats.org/drawingml/2006/chartDrawing">
    <cdr:from>
      <cdr:x>0.52632</cdr:x>
      <cdr:y>0.59873</cdr:y>
    </cdr:from>
    <cdr:to>
      <cdr:x>0.61915</cdr:x>
      <cdr:y>0.65069</cdr:y>
    </cdr:to>
    <cdr:sp macro="" textlink="">
      <cdr:nvSpPr>
        <cdr:cNvPr id="4" name="pole tekstowe 6">
          <a:extLst xmlns:a="http://schemas.openxmlformats.org/drawingml/2006/main">
            <a:ext uri="{FF2B5EF4-FFF2-40B4-BE49-F238E27FC236}">
              <a16:creationId xmlns:a16="http://schemas.microsoft.com/office/drawing/2014/main" id="{B643773C-2526-4EDD-B282-407EA4B3D78E}"/>
            </a:ext>
          </a:extLst>
        </cdr:cNvPr>
        <cdr:cNvSpPr txBox="1"/>
      </cdr:nvSpPr>
      <cdr:spPr>
        <a:xfrm xmlns:a="http://schemas.openxmlformats.org/drawingml/2006/main">
          <a:off x="3600401" y="3014290"/>
          <a:ext cx="63502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74,1</a:t>
          </a:r>
          <a:r>
            <a:rPr lang="pl-PL" sz="1100" baseline="0" dirty="0"/>
            <a:t> </a:t>
          </a:r>
          <a:r>
            <a:rPr lang="pl-PL" sz="1100" dirty="0"/>
            <a:t>%</a:t>
          </a:r>
        </a:p>
      </cdr:txBody>
    </cdr:sp>
  </cdr:relSizeAnchor>
  <cdr:relSizeAnchor xmlns:cdr="http://schemas.openxmlformats.org/drawingml/2006/chartDrawing">
    <cdr:from>
      <cdr:x>0.51607</cdr:x>
      <cdr:y>0.06074</cdr:y>
    </cdr:from>
    <cdr:to>
      <cdr:x>0.58947</cdr:x>
      <cdr:y>0.1127</cdr:y>
    </cdr:to>
    <cdr:sp macro="" textlink="">
      <cdr:nvSpPr>
        <cdr:cNvPr id="5" name="pole tekstowe 6">
          <a:extLst xmlns:a="http://schemas.openxmlformats.org/drawingml/2006/main">
            <a:ext uri="{FF2B5EF4-FFF2-40B4-BE49-F238E27FC236}">
              <a16:creationId xmlns:a16="http://schemas.microsoft.com/office/drawing/2014/main" id="{B643773C-2526-4EDD-B282-407EA4B3D78E}"/>
            </a:ext>
          </a:extLst>
        </cdr:cNvPr>
        <cdr:cNvSpPr txBox="1"/>
      </cdr:nvSpPr>
      <cdr:spPr>
        <a:xfrm xmlns:a="http://schemas.openxmlformats.org/drawingml/2006/main">
          <a:off x="3530309" y="305796"/>
          <a:ext cx="50213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73</a:t>
          </a:r>
          <a:r>
            <a:rPr lang="pl-PL" sz="1100" baseline="0" dirty="0"/>
            <a:t> </a:t>
          </a:r>
          <a:r>
            <a:rPr lang="pl-PL" sz="1100" dirty="0"/>
            <a:t>%</a:t>
          </a:r>
        </a:p>
      </cdr:txBody>
    </cdr:sp>
  </cdr:relSizeAnchor>
  <cdr:relSizeAnchor xmlns:cdr="http://schemas.openxmlformats.org/drawingml/2006/chartDrawing">
    <cdr:from>
      <cdr:x>0.34778</cdr:x>
      <cdr:y>0.54644</cdr:y>
    </cdr:from>
    <cdr:to>
      <cdr:x>0.44211</cdr:x>
      <cdr:y>0.5984</cdr:y>
    </cdr:to>
    <cdr:sp macro="" textlink="">
      <cdr:nvSpPr>
        <cdr:cNvPr id="6" name="pole tekstowe 6">
          <a:extLst xmlns:a="http://schemas.openxmlformats.org/drawingml/2006/main">
            <a:ext uri="{FF2B5EF4-FFF2-40B4-BE49-F238E27FC236}">
              <a16:creationId xmlns:a16="http://schemas.microsoft.com/office/drawing/2014/main" id="{B643773C-2526-4EDD-B282-407EA4B3D78E}"/>
            </a:ext>
          </a:extLst>
        </cdr:cNvPr>
        <cdr:cNvSpPr txBox="1"/>
      </cdr:nvSpPr>
      <cdr:spPr>
        <a:xfrm xmlns:a="http://schemas.openxmlformats.org/drawingml/2006/main">
          <a:off x="2379079" y="2751057"/>
          <a:ext cx="64525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71,6 %</a:t>
          </a:r>
        </a:p>
      </cdr:txBody>
    </cdr:sp>
  </cdr:relSizeAnchor>
  <cdr:relSizeAnchor xmlns:cdr="http://schemas.openxmlformats.org/drawingml/2006/chartDrawing">
    <cdr:from>
      <cdr:x>0.08421</cdr:x>
      <cdr:y>0.45445</cdr:y>
    </cdr:from>
    <cdr:to>
      <cdr:x>0.24507</cdr:x>
      <cdr:y>0.50642</cdr:y>
    </cdr:to>
    <cdr:sp macro="" textlink="">
      <cdr:nvSpPr>
        <cdr:cNvPr id="8" name="pole tekstowe 6">
          <a:extLst xmlns:a="http://schemas.openxmlformats.org/drawingml/2006/main">
            <a:ext uri="{FF2B5EF4-FFF2-40B4-BE49-F238E27FC236}">
              <a16:creationId xmlns:a16="http://schemas.microsoft.com/office/drawing/2014/main" id="{CB718BE1-79B5-1DD2-5D97-3CA961E33B84}"/>
            </a:ext>
          </a:extLst>
        </cdr:cNvPr>
        <cdr:cNvSpPr txBox="1"/>
      </cdr:nvSpPr>
      <cdr:spPr>
        <a:xfrm xmlns:a="http://schemas.openxmlformats.org/drawingml/2006/main">
          <a:off x="576065" y="2287947"/>
          <a:ext cx="110039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1000 </a:t>
          </a:r>
          <a:r>
            <a:rPr lang="pl-PL" sz="1100" dirty="0" err="1"/>
            <a:t>obr</a:t>
          </a:r>
          <a:r>
            <a:rPr lang="pl-PL" sz="1100" dirty="0"/>
            <a:t>/min</a:t>
          </a:r>
        </a:p>
      </cdr:txBody>
    </cdr:sp>
  </cdr:relSizeAnchor>
  <cdr:relSizeAnchor xmlns:cdr="http://schemas.openxmlformats.org/drawingml/2006/chartDrawing">
    <cdr:from>
      <cdr:x>0.09474</cdr:x>
      <cdr:y>0.06896</cdr:y>
    </cdr:from>
    <cdr:to>
      <cdr:x>0.24648</cdr:x>
      <cdr:y>0.12092</cdr:y>
    </cdr:to>
    <cdr:sp macro="" textlink="">
      <cdr:nvSpPr>
        <cdr:cNvPr id="9" name="pole tekstowe 6">
          <a:extLst xmlns:a="http://schemas.openxmlformats.org/drawingml/2006/main">
            <a:ext uri="{FF2B5EF4-FFF2-40B4-BE49-F238E27FC236}">
              <a16:creationId xmlns:a16="http://schemas.microsoft.com/office/drawing/2014/main" id="{CB718BE1-79B5-1DD2-5D97-3CA961E33B84}"/>
            </a:ext>
          </a:extLst>
        </cdr:cNvPr>
        <cdr:cNvSpPr txBox="1"/>
      </cdr:nvSpPr>
      <cdr:spPr>
        <a:xfrm xmlns:a="http://schemas.openxmlformats.org/drawingml/2006/main">
          <a:off x="648073" y="347187"/>
          <a:ext cx="103803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1450 </a:t>
          </a:r>
          <a:r>
            <a:rPr lang="pl-PL" sz="1100" dirty="0" err="1"/>
            <a:t>obr</a:t>
          </a:r>
          <a:r>
            <a:rPr lang="pl-PL" sz="1100" dirty="0"/>
            <a:t>/min</a:t>
          </a:r>
        </a:p>
      </cdr:txBody>
    </cdr:sp>
  </cdr:relSizeAnchor>
  <cdr:relSizeAnchor xmlns:cdr="http://schemas.openxmlformats.org/drawingml/2006/chartDrawing">
    <cdr:from>
      <cdr:x>0.69888</cdr:x>
      <cdr:y>0.14075</cdr:y>
    </cdr:from>
    <cdr:to>
      <cdr:x>0.77378</cdr:x>
      <cdr:y>0.19271</cdr:y>
    </cdr:to>
    <cdr:sp macro="" textlink="">
      <cdr:nvSpPr>
        <cdr:cNvPr id="17" name="pole tekstowe 6">
          <a:extLst xmlns:a="http://schemas.openxmlformats.org/drawingml/2006/main">
            <a:ext uri="{FF2B5EF4-FFF2-40B4-BE49-F238E27FC236}">
              <a16:creationId xmlns:a16="http://schemas.microsoft.com/office/drawing/2014/main" id="{397B9B45-580D-B725-1D7D-B4877656A00E}"/>
            </a:ext>
          </a:extLst>
        </cdr:cNvPr>
        <cdr:cNvSpPr txBox="1"/>
      </cdr:nvSpPr>
      <cdr:spPr>
        <a:xfrm xmlns:a="http://schemas.openxmlformats.org/drawingml/2006/main">
          <a:off x="4780870" y="708607"/>
          <a:ext cx="51235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76</a:t>
          </a:r>
          <a:r>
            <a:rPr lang="pl-PL" sz="1100" baseline="0" dirty="0"/>
            <a:t> </a:t>
          </a:r>
          <a:r>
            <a:rPr lang="pl-PL" sz="1100" dirty="0"/>
            <a:t>%</a:t>
          </a:r>
        </a:p>
      </cdr:txBody>
    </cdr:sp>
  </cdr:relSizeAnchor>
  <cdr:relSizeAnchor xmlns:cdr="http://schemas.openxmlformats.org/drawingml/2006/chartDrawing">
    <cdr:from>
      <cdr:x>0.45371</cdr:x>
      <cdr:y>0.57005</cdr:y>
    </cdr:from>
    <cdr:to>
      <cdr:x>0.54629</cdr:x>
      <cdr:y>0.62201</cdr:y>
    </cdr:to>
    <cdr:sp macro="" textlink="">
      <cdr:nvSpPr>
        <cdr:cNvPr id="18" name="pole tekstowe 6">
          <a:extLst xmlns:a="http://schemas.openxmlformats.org/drawingml/2006/main">
            <a:ext uri="{FF2B5EF4-FFF2-40B4-BE49-F238E27FC236}">
              <a16:creationId xmlns:a16="http://schemas.microsoft.com/office/drawing/2014/main" id="{397B9B45-580D-B725-1D7D-B4877656A00E}"/>
            </a:ext>
          </a:extLst>
        </cdr:cNvPr>
        <cdr:cNvSpPr txBox="1"/>
      </cdr:nvSpPr>
      <cdr:spPr>
        <a:xfrm xmlns:a="http://schemas.openxmlformats.org/drawingml/2006/main">
          <a:off x="3103725" y="2869916"/>
          <a:ext cx="63330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/>
            <a:t>74,7</a:t>
          </a:r>
          <a:r>
            <a:rPr lang="pl-PL" sz="1100" baseline="0" dirty="0"/>
            <a:t> </a:t>
          </a:r>
          <a:r>
            <a:rPr lang="pl-PL" sz="1100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de-DE" altLang="pl-P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endParaRPr lang="de-DE" altLang="pl-P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pl-PL" noProof="0"/>
              <a:t>Click to edit Master text styles</a:t>
            </a:r>
          </a:p>
          <a:p>
            <a:pPr lvl="1"/>
            <a:r>
              <a:rPr lang="de-DE" altLang="pl-PL" noProof="0"/>
              <a:t>Second level</a:t>
            </a:r>
          </a:p>
          <a:p>
            <a:pPr lvl="2"/>
            <a:r>
              <a:rPr lang="de-DE" altLang="pl-PL" noProof="0"/>
              <a:t>Third level</a:t>
            </a:r>
          </a:p>
          <a:p>
            <a:pPr lvl="3"/>
            <a:r>
              <a:rPr lang="de-DE" altLang="pl-PL" noProof="0"/>
              <a:t>Fourth level</a:t>
            </a:r>
          </a:p>
          <a:p>
            <a:pPr lvl="4"/>
            <a:r>
              <a:rPr lang="de-DE" altLang="pl-PL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de-DE" altLang="pl-P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55864FD1-E8B4-4F8F-9D86-FDF63DA062F9}" type="slidenum">
              <a:rPr lang="de-DE" altLang="pl-PL"/>
              <a:pPr>
                <a:defRPr/>
              </a:pPr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1594286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091A6-D9F4-43C2-8894-E3F05D517615}" type="slidenum">
              <a:rPr lang="de-DE" altLang="pl-PL" smtClean="0"/>
              <a:pPr/>
              <a:t>1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163557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091A6-D9F4-43C2-8894-E3F05D517615}" type="slidenum">
              <a:rPr lang="de-DE" altLang="pl-PL" smtClean="0"/>
              <a:pPr/>
              <a:t>7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102738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Sprawność max dla 1000 </a:t>
            </a:r>
            <a:r>
              <a:rPr lang="pl-PL" dirty="0" err="1"/>
              <a:t>obr</a:t>
            </a:r>
            <a:r>
              <a:rPr lang="pl-PL" dirty="0"/>
              <a:t> 75%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864FD1-E8B4-4F8F-9D86-FDF63DA062F9}" type="slidenum">
              <a:rPr lang="de-DE" altLang="pl-PL" smtClean="0"/>
              <a:pPr>
                <a:defRPr/>
              </a:pPr>
              <a:t>12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177361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Sprawność max dla 1000 </a:t>
            </a:r>
            <a:r>
              <a:rPr lang="pl-PL" dirty="0" err="1"/>
              <a:t>obr</a:t>
            </a:r>
            <a:r>
              <a:rPr lang="pl-PL" dirty="0"/>
              <a:t> 75%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864FD1-E8B4-4F8F-9D86-FDF63DA062F9}" type="slidenum">
              <a:rPr lang="de-DE" altLang="pl-PL" smtClean="0"/>
              <a:pPr>
                <a:defRPr/>
              </a:pPr>
              <a:t>13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277228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3850" y="4149725"/>
            <a:ext cx="215900" cy="16192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47700" y="4697413"/>
            <a:ext cx="7939088" cy="5302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en-US" altLang="pl-PL" noProof="0"/>
              <a:t>Title: Arial Bold, 24 pt, black, align left, 1 line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5110163"/>
            <a:ext cx="7939088" cy="5302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rgbClr val="68676C"/>
                </a:solidFill>
              </a:defRPr>
            </a:lvl1pPr>
          </a:lstStyle>
          <a:p>
            <a:pPr lvl="0"/>
            <a:r>
              <a:rPr lang="en-US" altLang="pl-PL" noProof="0"/>
              <a:t>Subheading: Arial, 24 pt, gray (104/103/108), align left</a:t>
            </a:r>
          </a:p>
        </p:txBody>
      </p:sp>
    </p:spTree>
    <p:extLst>
      <p:ext uri="{BB962C8B-B14F-4D97-AF65-F5344CB8AC3E}">
        <p14:creationId xmlns:p14="http://schemas.microsoft.com/office/powerpoint/2010/main" val="202971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15BB1-7387-43C1-974F-9E67300960F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 dirty="0"/>
              <a:t>VEGA VALVE</a:t>
            </a:r>
            <a:r>
              <a:rPr lang="nn-NO" altLang="pl-PL" dirty="0"/>
              <a:t> Sp. z o.o. ; www.vega-valve.pl</a:t>
            </a:r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46342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05613" y="182563"/>
            <a:ext cx="2159000" cy="58229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23850" y="182563"/>
            <a:ext cx="6329363" cy="58229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3D13-E39C-4645-87FA-0E1F7A6EF64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 dirty="0"/>
              <a:t>VEGA VALVE</a:t>
            </a:r>
            <a:r>
              <a:rPr lang="nn-NO" altLang="pl-PL" dirty="0"/>
              <a:t> Sp. z o.o. ; www.vega-valve.pl</a:t>
            </a:r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416820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8B5939-9453-478F-AE3E-D1744857FDDE}" type="slidenum">
              <a:rPr lang="en-US" altLang="pl-PL" smtClean="0"/>
              <a:pPr>
                <a:defRPr/>
              </a:pPr>
              <a:t>‹#›</a:t>
            </a:fld>
            <a:endParaRPr lang="en-US" altLang="pl-PL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n-NO" altLang="pl-PL" dirty="0"/>
              <a:t>V</a:t>
            </a:r>
            <a:r>
              <a:rPr lang="pl-PL" altLang="pl-PL" dirty="0"/>
              <a:t>EGA VALVE</a:t>
            </a:r>
            <a:r>
              <a:rPr lang="nn-NO" altLang="pl-PL" dirty="0"/>
              <a:t> Sp. z o.o. ; www.vega-valve.pl</a:t>
            </a:r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3019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0C5A-7429-4F81-A9B5-EC29737CAEA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pl-PL"/>
              <a:t>Vega-Valve Sp. z o.o. ; www.vega-valve.pl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98937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243388" cy="452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244975" cy="452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839D9-1715-4BEC-85B2-9CD337DB294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 dirty="0"/>
              <a:t>VEGA VALVE</a:t>
            </a:r>
            <a:r>
              <a:rPr lang="nn-NO" altLang="pl-PL" dirty="0"/>
              <a:t> Sp. z o.o. ; www.vega-valve.pl</a:t>
            </a:r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46842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03C7-F401-400B-9C95-3024A0E6BBD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 dirty="0"/>
              <a:t>VEGA VALVE</a:t>
            </a:r>
            <a:r>
              <a:rPr lang="nn-NO" altLang="pl-PL" dirty="0"/>
              <a:t> Sp. z o.o. ; www.vega-valve.pl</a:t>
            </a:r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29142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61BD5-8D13-4C63-A0D8-EE46F247237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altLang="pl-PL"/>
              <a:t>Vega-Valve Sp. z o.o. ; www.vega-valve.pl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3062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89BB1-7197-437A-A83E-0691BFC7489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 dirty="0"/>
              <a:t>VEGA VALVE</a:t>
            </a:r>
            <a:r>
              <a:rPr lang="nn-NO" altLang="pl-PL" dirty="0"/>
              <a:t> Sp. z o.o. ; www.vega-valve.pl</a:t>
            </a:r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40585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B0C26-40DE-4AB7-8767-37C4B6C4257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 dirty="0"/>
              <a:t>VEGA VALVE</a:t>
            </a:r>
            <a:r>
              <a:rPr lang="nn-NO" altLang="pl-PL" dirty="0"/>
              <a:t> Sp. z o.o. ; www.vega-valve.pl</a:t>
            </a:r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411555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2F37C-F124-406A-A42F-615D7707626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 dirty="0"/>
              <a:t>VEGA VALVE</a:t>
            </a:r>
            <a:r>
              <a:rPr lang="nn-NO" altLang="pl-PL" dirty="0"/>
              <a:t> Sp. z o.o. ; www.vega-valve.pl</a:t>
            </a:r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9842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4313"/>
            <a:ext cx="8640763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Text: Arial, 18 pt, black, align left, line spacing 1.2 pt</a:t>
            </a:r>
          </a:p>
          <a:p>
            <a:pPr lvl="0"/>
            <a:endParaRPr lang="en-US" altLang="pl-PL"/>
          </a:p>
          <a:p>
            <a:pPr lvl="0"/>
            <a:r>
              <a:rPr lang="en-US" altLang="pl-PL"/>
              <a:t>Text with bullets: </a:t>
            </a:r>
          </a:p>
          <a:p>
            <a:pPr lvl="0"/>
            <a:r>
              <a:rPr lang="en-US" altLang="pl-PL"/>
              <a:t>First level: bullet size 100% of text, black square, tab space 0.5 cm</a:t>
            </a:r>
          </a:p>
          <a:p>
            <a:pPr lvl="1"/>
            <a:r>
              <a:rPr lang="en-US" altLang="pl-PL"/>
              <a:t>Second level: bullet size 80% of text, black square, tab space 0.5 cm</a:t>
            </a:r>
          </a:p>
          <a:p>
            <a:pPr lvl="2"/>
            <a:r>
              <a:rPr lang="en-US" altLang="pl-PL"/>
              <a:t>Third level: bullet size 60% of text, black square, tab space 0.5 cm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3" y="6457950"/>
            <a:ext cx="10080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B08516-F7D9-4ECC-B2FF-6B96675943AD}" type="slidenum">
              <a:rPr lang="en-US" altLang="pl-PL" smtClean="0"/>
              <a:pPr>
                <a:defRPr/>
              </a:pPr>
              <a:t>‹#›</a:t>
            </a:fld>
            <a:endParaRPr lang="en-US" altLang="pl-PL" dirty="0"/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0" y="0"/>
            <a:ext cx="215900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5" y="6513513"/>
            <a:ext cx="69897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 altLang="pl-PL" dirty="0"/>
              <a:t>VEGA VALVE</a:t>
            </a:r>
            <a:r>
              <a:rPr lang="nn-NO" altLang="pl-PL" dirty="0"/>
              <a:t> Sp. z o.o. ; www.vega-valve.pl</a:t>
            </a:r>
            <a:endParaRPr lang="en-US" altLang="pl-PL" dirty="0"/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2563"/>
            <a:ext cx="864076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l-PL"/>
              <a:t>Heading: Arial Bold, 24 pt, black, align left,1 line</a:t>
            </a:r>
          </a:p>
        </p:txBody>
      </p:sp>
      <p:pic>
        <p:nvPicPr>
          <p:cNvPr id="1031" name="Picture 3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334" y="6338499"/>
            <a:ext cx="1237279" cy="38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dt="0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9388" indent="-1793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1076325" indent="-1619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0000"/>
        <a:buFont typeface="Wingdings" panose="05000000000000000000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uro@vega-valve.p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vega@vega-valve.p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ctrTitle" sz="quarter"/>
          </p:nvPr>
        </p:nvSpPr>
        <p:spPr>
          <a:xfrm>
            <a:off x="647700" y="4715150"/>
            <a:ext cx="7939088" cy="494751"/>
          </a:xfrm>
        </p:spPr>
        <p:txBody>
          <a:bodyPr/>
          <a:lstStyle/>
          <a:p>
            <a:r>
              <a:rPr lang="pl-PL" dirty="0"/>
              <a:t>Poprawa efektywności energetycznej</a:t>
            </a:r>
          </a:p>
        </p:txBody>
      </p:sp>
      <p:sp>
        <p:nvSpPr>
          <p:cNvPr id="15" name="Podtytuł 14"/>
          <p:cNvSpPr>
            <a:spLocks noGrp="1"/>
          </p:cNvSpPr>
          <p:nvPr>
            <p:ph type="subTitle" sz="quarter" idx="1"/>
          </p:nvPr>
        </p:nvSpPr>
        <p:spPr>
          <a:xfrm>
            <a:off x="647700" y="5110163"/>
            <a:ext cx="7939088" cy="360612"/>
          </a:xfrm>
        </p:spPr>
        <p:txBody>
          <a:bodyPr/>
          <a:lstStyle/>
          <a:p>
            <a:r>
              <a:rPr lang="pl-PL" sz="1600" dirty="0"/>
              <a:t>dr inż. Wojciech Plutecki</a:t>
            </a:r>
          </a:p>
        </p:txBody>
      </p:sp>
      <p:sp>
        <p:nvSpPr>
          <p:cNvPr id="4098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6457950"/>
            <a:ext cx="1008063" cy="207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7B7818-093E-4DED-952A-41D8D36A9721}" type="slidenum">
              <a:rPr lang="en-US" altLang="pl-PL" smtClean="0"/>
              <a:pPr/>
              <a:t>1</a:t>
            </a:fld>
            <a:endParaRPr lang="en-US" altLang="pl-PL"/>
          </a:p>
        </p:txBody>
      </p:sp>
      <p:sp>
        <p:nvSpPr>
          <p:cNvPr id="4102" name="pole tekstowe 2"/>
          <p:cNvSpPr txBox="1">
            <a:spLocks noChangeArrowheads="1"/>
          </p:cNvSpPr>
          <p:nvPr/>
        </p:nvSpPr>
        <p:spPr bwMode="auto">
          <a:xfrm>
            <a:off x="1115616" y="1412776"/>
            <a:ext cx="374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39765D0-4289-C25D-195D-921A4C3B6A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b="-301"/>
          <a:stretch/>
        </p:blipFill>
        <p:spPr bwMode="auto">
          <a:xfrm>
            <a:off x="6357771" y="973181"/>
            <a:ext cx="2808312" cy="5884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Modernizacja pompy kondensatu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8BBDD-AFEB-4729-B8E4-C9C1F64010E8}" type="slidenum">
              <a:rPr lang="en-US" altLang="pl-PL" smtClean="0">
                <a:solidFill>
                  <a:srgbClr val="68676C"/>
                </a:solidFill>
              </a:rPr>
              <a:pPr/>
              <a:t>10</a:t>
            </a:fld>
            <a:endParaRPr lang="en-US" altLang="pl-PL">
              <a:solidFill>
                <a:srgbClr val="68676C"/>
              </a:solidFill>
            </a:endParaRPr>
          </a:p>
        </p:txBody>
      </p:sp>
      <p:pic>
        <p:nvPicPr>
          <p:cNvPr id="8" name="Symbol zastępczy zawartości 6">
            <a:extLst>
              <a:ext uri="{FF2B5EF4-FFF2-40B4-BE49-F238E27FC236}">
                <a16:creationId xmlns:a16="http://schemas.microsoft.com/office/drawing/2014/main" id="{04812BD2-2264-3811-6C44-89A5777FB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179512" y="1052736"/>
            <a:ext cx="3096344" cy="5754857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5E99800-115A-08BF-6158-0EACB623F3DA}"/>
              </a:ext>
            </a:extLst>
          </p:cNvPr>
          <p:cNvSpPr txBox="1"/>
          <p:nvPr/>
        </p:nvSpPr>
        <p:spPr>
          <a:xfrm>
            <a:off x="2987824" y="1268760"/>
            <a:ext cx="33840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Założenia modernizacji:</a:t>
            </a:r>
          </a:p>
          <a:p>
            <a:pPr marL="285750" indent="-285750" algn="just">
              <a:buFontTx/>
              <a:buChar char="-"/>
            </a:pPr>
            <a:r>
              <a:rPr lang="pl-PL" sz="1600" dirty="0"/>
              <a:t>Jeden układ przepływowy dla obu rodzajów pomp</a:t>
            </a:r>
          </a:p>
          <a:p>
            <a:pPr marL="285750" indent="-285750" algn="just">
              <a:buFontTx/>
              <a:buChar char="-"/>
            </a:pPr>
            <a:r>
              <a:rPr lang="pl-PL" sz="1600" dirty="0"/>
              <a:t>Możliwość poprawy zdolności ssania</a:t>
            </a:r>
          </a:p>
          <a:p>
            <a:pPr marL="285750" indent="-285750" algn="just">
              <a:buFontTx/>
              <a:buChar char="-"/>
            </a:pPr>
            <a:r>
              <a:rPr lang="pl-PL" sz="1600" dirty="0"/>
              <a:t>Poziom uzyskanej sprawności nie niższy niż dotychczas stosowanych jednostek</a:t>
            </a:r>
          </a:p>
          <a:p>
            <a:pPr marL="285750" indent="-285750" algn="just">
              <a:buFontTx/>
              <a:buChar char="-"/>
            </a:pPr>
            <a:r>
              <a:rPr lang="pl-PL" sz="1600" dirty="0"/>
              <a:t>Wymiary przyłączeniowe pompy umożliwiają pełną zamienność jednostek</a:t>
            </a:r>
          </a:p>
          <a:p>
            <a:pPr marL="285750" indent="-285750" algn="just">
              <a:buFontTx/>
              <a:buChar char="-"/>
            </a:pPr>
            <a:r>
              <a:rPr lang="pl-PL" sz="1600" dirty="0"/>
              <a:t>Wysokość zbiornika pozostaje bez zmian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b="1" dirty="0"/>
              <a:t>Efekt:</a:t>
            </a:r>
          </a:p>
          <a:p>
            <a:pPr algn="just"/>
            <a:r>
              <a:rPr lang="pl-PL" sz="1600" dirty="0"/>
              <a:t>Pompa w wykonaniu 7 stopniowym + jako opcja 8 stopień </a:t>
            </a:r>
            <a:r>
              <a:rPr lang="pl-PL" sz="1600" dirty="0" err="1"/>
              <a:t>przedwirnik</a:t>
            </a:r>
            <a:endParaRPr lang="pl-PL" sz="1600" dirty="0"/>
          </a:p>
          <a:p>
            <a:pPr marL="285750" indent="-28575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315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12A68C-A1B4-CEEF-809F-02692ED2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Nowy układ przepływowy pompy 20VPK37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8654670-3615-92EE-2FC3-22F343836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839D9-1715-4BEC-85B2-9CD337DB294A}" type="slidenum">
              <a:rPr lang="en-US" altLang="pl-PL" smtClean="0"/>
              <a:pPr>
                <a:defRPr/>
              </a:pPr>
              <a:t>11</a:t>
            </a:fld>
            <a:endParaRPr lang="en-US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7F0F7E-CA9F-38DD-8FF0-0136F0A1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VEGA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7EDBBA7-DD35-DD74-AB54-658FF450D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 r="22610"/>
          <a:stretch/>
        </p:blipFill>
        <p:spPr>
          <a:xfrm>
            <a:off x="5689463" y="2858885"/>
            <a:ext cx="3190997" cy="343566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2DF0F34-46AE-4016-A99C-E91741D0C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7" r="20098"/>
          <a:stretch/>
        </p:blipFill>
        <p:spPr>
          <a:xfrm>
            <a:off x="2902458" y="959429"/>
            <a:ext cx="3190998" cy="329251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62D8E3-137A-770B-FF9F-3E1BD649F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23846" r="11396" b="20268"/>
          <a:stretch/>
        </p:blipFill>
        <p:spPr bwMode="auto">
          <a:xfrm>
            <a:off x="390525" y="3677686"/>
            <a:ext cx="2909694" cy="2590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BAC34C3-F58B-64BF-E84C-DE53F22C43A1}"/>
              </a:ext>
            </a:extLst>
          </p:cNvPr>
          <p:cNvSpPr txBox="1"/>
          <p:nvPr/>
        </p:nvSpPr>
        <p:spPr>
          <a:xfrm>
            <a:off x="234327" y="1248513"/>
            <a:ext cx="290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Wirnik pierwszego stopnia z powiększonym wlotem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20529D7-DE66-DCCB-5649-72F3F5126C2E}"/>
              </a:ext>
            </a:extLst>
          </p:cNvPr>
          <p:cNvSpPr txBox="1"/>
          <p:nvPr/>
        </p:nvSpPr>
        <p:spPr>
          <a:xfrm>
            <a:off x="6588224" y="2421021"/>
            <a:ext cx="290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Kierownica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047B80-0880-7EAC-0B8A-E1F140FBA4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0" r="16853"/>
          <a:stretch/>
        </p:blipFill>
        <p:spPr>
          <a:xfrm>
            <a:off x="3319640" y="4251512"/>
            <a:ext cx="2573228" cy="259044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2A86054-3A81-989B-5E2E-D62C028438C0}"/>
              </a:ext>
            </a:extLst>
          </p:cNvPr>
          <p:cNvSpPr txBox="1"/>
          <p:nvPr/>
        </p:nvSpPr>
        <p:spPr>
          <a:xfrm>
            <a:off x="542925" y="3322399"/>
            <a:ext cx="25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Przedwirnik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637E87F-AA18-7950-AD75-603DD89BA113}"/>
              </a:ext>
            </a:extLst>
          </p:cNvPr>
          <p:cNvSpPr txBox="1"/>
          <p:nvPr/>
        </p:nvSpPr>
        <p:spPr>
          <a:xfrm>
            <a:off x="3246484" y="4066846"/>
            <a:ext cx="25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Wirnik II</a:t>
            </a:r>
          </a:p>
        </p:txBody>
      </p:sp>
    </p:spTree>
    <p:extLst>
      <p:ext uri="{BB962C8B-B14F-4D97-AF65-F5344CB8AC3E}">
        <p14:creationId xmlns:p14="http://schemas.microsoft.com/office/powerpoint/2010/main" val="72868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CFDB4-C06B-327E-0183-EB86F926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Badania pompy 20VPK37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8A2BA0-4E13-1B9D-155E-969C017AB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839D9-1715-4BEC-85B2-9CD337DB294A}" type="slidenum">
              <a:rPr lang="en-US" altLang="pl-PL" smtClean="0"/>
              <a:pPr>
                <a:defRPr/>
              </a:pPr>
              <a:t>12</a:t>
            </a:fld>
            <a:endParaRPr lang="en-US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295B12-5EDA-8638-6989-84E17FEA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VEGA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8816616-7104-429E-2AA1-0CBAFC770B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 b="5440"/>
          <a:stretch/>
        </p:blipFill>
        <p:spPr bwMode="auto">
          <a:xfrm rot="5400000">
            <a:off x="-629588" y="2518780"/>
            <a:ext cx="4021752" cy="2492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061A9630-9D6F-B933-27BD-3E1E25BAD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309699"/>
              </p:ext>
            </p:extLst>
          </p:nvPr>
        </p:nvGraphicFramePr>
        <p:xfrm>
          <a:off x="2705453" y="1124744"/>
          <a:ext cx="4444624" cy="283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0D7ADE33-C980-4975-94C4-8EED3C947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844267"/>
              </p:ext>
            </p:extLst>
          </p:nvPr>
        </p:nvGraphicFramePr>
        <p:xfrm>
          <a:off x="2705454" y="3962534"/>
          <a:ext cx="4444624" cy="288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53CC6DE6-1A50-5D10-1680-42BB7DC9B12B}"/>
                  </a:ext>
                </a:extLst>
              </p:cNvPr>
              <p:cNvSpPr txBox="1"/>
              <p:nvPr/>
            </p:nvSpPr>
            <p:spPr>
              <a:xfrm>
                <a:off x="7308305" y="2197894"/>
                <a:ext cx="165630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pl-PL" altLang="pl-PL" sz="1400" dirty="0"/>
                  <a:t>Q = 300 m</a:t>
                </a:r>
                <a:r>
                  <a:rPr lang="pl-PL" altLang="pl-PL" sz="1400" baseline="30000" dirty="0"/>
                  <a:t>3</a:t>
                </a:r>
                <a:r>
                  <a:rPr lang="pl-PL" altLang="pl-PL" sz="1400" dirty="0"/>
                  <a:t>/h</a:t>
                </a:r>
              </a:p>
              <a:p>
                <a:pPr marL="0" indent="0" algn="ctr">
                  <a:buNone/>
                </a:pPr>
                <a:r>
                  <a:rPr lang="pl-PL" altLang="pl-PL" sz="1400" dirty="0"/>
                  <a:t>H = 160 m</a:t>
                </a:r>
              </a:p>
              <a:p>
                <a:pPr marL="0" indent="0" algn="ctr">
                  <a:buNone/>
                </a:pPr>
                <a:r>
                  <a:rPr lang="pl-PL" altLang="pl-PL" sz="1400" dirty="0"/>
                  <a:t>n = 1450 </a:t>
                </a:r>
                <a:r>
                  <a:rPr lang="pl-PL" altLang="pl-PL" sz="1400" dirty="0" err="1"/>
                  <a:t>obr</a:t>
                </a:r>
                <a:r>
                  <a:rPr lang="pl-PL" altLang="pl-PL" sz="1400" dirty="0"/>
                  <a:t>/min</a:t>
                </a:r>
              </a:p>
              <a:p>
                <a:pPr marL="0" indent="0" algn="ctr">
                  <a:buNone/>
                </a:pPr>
                <a:r>
                  <a:rPr lang="pl-PL" altLang="pl-PL" sz="1400" dirty="0"/>
                  <a:t>P = 165 kW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1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pl-PL" altLang="pl-PL" sz="1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=76 % </m:t>
                      </m:r>
                    </m:oMath>
                  </m:oMathPara>
                </a14:m>
                <a:endParaRPr lang="pl-PL" altLang="pl-PL" sz="1400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53CC6DE6-1A50-5D10-1680-42BB7DC9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5" y="2197894"/>
                <a:ext cx="1656308" cy="1446550"/>
              </a:xfrm>
              <a:prstGeom prst="rect">
                <a:avLst/>
              </a:prstGeom>
              <a:blipFill>
                <a:blip r:embed="rId6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B22058-43D6-7B52-8E5F-187F7D4E3802}"/>
                  </a:ext>
                </a:extLst>
              </p:cNvPr>
              <p:cNvSpPr txBox="1"/>
              <p:nvPr/>
            </p:nvSpPr>
            <p:spPr>
              <a:xfrm>
                <a:off x="7335888" y="4838107"/>
                <a:ext cx="165630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pl-PL" altLang="pl-PL" sz="1400" dirty="0"/>
                  <a:t>Q = 240 m</a:t>
                </a:r>
                <a:r>
                  <a:rPr lang="pl-PL" altLang="pl-PL" sz="1400" baseline="30000" dirty="0"/>
                  <a:t>3</a:t>
                </a:r>
                <a:r>
                  <a:rPr lang="pl-PL" altLang="pl-PL" sz="1400" dirty="0"/>
                  <a:t>/h</a:t>
                </a:r>
              </a:p>
              <a:p>
                <a:pPr marL="0" indent="0" algn="ctr">
                  <a:buNone/>
                </a:pPr>
                <a:r>
                  <a:rPr lang="pl-PL" altLang="pl-PL" sz="1400" dirty="0"/>
                  <a:t>H = 68 m</a:t>
                </a:r>
              </a:p>
              <a:p>
                <a:pPr marL="0" indent="0" algn="ctr">
                  <a:buNone/>
                </a:pPr>
                <a:r>
                  <a:rPr lang="pl-PL" altLang="pl-PL" sz="1400" dirty="0"/>
                  <a:t>n = 1000 </a:t>
                </a:r>
                <a:r>
                  <a:rPr lang="pl-PL" altLang="pl-PL" sz="1400" dirty="0" err="1"/>
                  <a:t>obr</a:t>
                </a:r>
                <a:r>
                  <a:rPr lang="pl-PL" altLang="pl-PL" sz="1400" dirty="0"/>
                  <a:t>/min</a:t>
                </a:r>
              </a:p>
              <a:p>
                <a:pPr marL="0" indent="0" algn="ctr">
                  <a:buNone/>
                </a:pPr>
                <a:r>
                  <a:rPr lang="pl-PL" altLang="pl-PL" sz="1400" dirty="0"/>
                  <a:t>P = 60 kW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1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pl-PL" altLang="pl-PL" sz="1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=74,5 % </m:t>
                      </m:r>
                    </m:oMath>
                  </m:oMathPara>
                </a14:m>
                <a:endParaRPr lang="pl-PL" altLang="pl-PL" sz="1400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B22058-43D6-7B52-8E5F-187F7D4E3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88" y="4838107"/>
                <a:ext cx="1656308" cy="1446550"/>
              </a:xfrm>
              <a:prstGeom prst="rect">
                <a:avLst/>
              </a:prstGeom>
              <a:blipFill>
                <a:blip r:embed="rId7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3C29B620-96D2-323A-CA18-14851B57569B}"/>
              </a:ext>
            </a:extLst>
          </p:cNvPr>
          <p:cNvCxnSpPr>
            <a:cxnSpLocks/>
          </p:cNvCxnSpPr>
          <p:nvPr/>
        </p:nvCxnSpPr>
        <p:spPr>
          <a:xfrm>
            <a:off x="5724128" y="1412776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9CC2E29-8666-F1AD-0C77-8CC631D652B5}"/>
              </a:ext>
            </a:extLst>
          </p:cNvPr>
          <p:cNvCxnSpPr>
            <a:cxnSpLocks/>
          </p:cNvCxnSpPr>
          <p:nvPr/>
        </p:nvCxnSpPr>
        <p:spPr>
          <a:xfrm>
            <a:off x="5876597" y="4550075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3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BCEE9BF9-AE6A-4286-87A4-FA056B105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583985"/>
              </p:ext>
            </p:extLst>
          </p:nvPr>
        </p:nvGraphicFramePr>
        <p:xfrm>
          <a:off x="2267743" y="1148359"/>
          <a:ext cx="6840759" cy="503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779CFDB4-C06B-327E-0183-EB86F926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Badania pompy 20VPK37x4 + </a:t>
            </a:r>
            <a:r>
              <a:rPr lang="pl-PL" dirty="0" err="1"/>
              <a:t>przedwirnik</a:t>
            </a: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8A2BA0-4E13-1B9D-155E-969C017AB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839D9-1715-4BEC-85B2-9CD337DB294A}" type="slidenum">
              <a:rPr lang="en-US" altLang="pl-PL" smtClean="0"/>
              <a:pPr>
                <a:defRPr/>
              </a:pPr>
              <a:t>13</a:t>
            </a:fld>
            <a:endParaRPr lang="en-US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295B12-5EDA-8638-6989-84E17FEA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VEGA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8816616-7104-429E-2AA1-0CBAFC770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 b="5440"/>
          <a:stretch/>
        </p:blipFill>
        <p:spPr bwMode="auto">
          <a:xfrm rot="5400000">
            <a:off x="-651044" y="2473002"/>
            <a:ext cx="3612209" cy="2239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B22058-43D6-7B52-8E5F-187F7D4E3802}"/>
                  </a:ext>
                </a:extLst>
              </p:cNvPr>
              <p:cNvSpPr txBox="1"/>
              <p:nvPr/>
            </p:nvSpPr>
            <p:spPr>
              <a:xfrm>
                <a:off x="7071580" y="4172298"/>
                <a:ext cx="1152126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pl-PL" altLang="pl-PL" sz="1000" dirty="0"/>
                  <a:t>Q = 240 m</a:t>
                </a:r>
                <a:r>
                  <a:rPr lang="pl-PL" altLang="pl-PL" sz="1000" baseline="30000" dirty="0"/>
                  <a:t>3</a:t>
                </a:r>
                <a:r>
                  <a:rPr lang="pl-PL" altLang="pl-PL" sz="1000" dirty="0"/>
                  <a:t>/h</a:t>
                </a:r>
              </a:p>
              <a:p>
                <a:pPr marL="0" indent="0" algn="ctr">
                  <a:buNone/>
                </a:pPr>
                <a:r>
                  <a:rPr lang="pl-PL" altLang="pl-PL" sz="1000" dirty="0"/>
                  <a:t>H = 68 m</a:t>
                </a:r>
              </a:p>
              <a:p>
                <a:pPr marL="0" indent="0" algn="ctr">
                  <a:buNone/>
                </a:pPr>
                <a:r>
                  <a:rPr lang="pl-PL" altLang="pl-PL" sz="1000" dirty="0"/>
                  <a:t>n = 1000 </a:t>
                </a:r>
                <a:r>
                  <a:rPr lang="pl-PL" altLang="pl-PL" sz="1000" dirty="0" err="1"/>
                  <a:t>obr</a:t>
                </a:r>
                <a:r>
                  <a:rPr lang="pl-PL" altLang="pl-PL" sz="1000" dirty="0"/>
                  <a:t>/min</a:t>
                </a:r>
              </a:p>
              <a:p>
                <a:pPr marL="0" indent="0" algn="ctr">
                  <a:buNone/>
                </a:pPr>
                <a:r>
                  <a:rPr lang="pl-PL" altLang="pl-PL" sz="1000" dirty="0"/>
                  <a:t>P = 60 kW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1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pl-PL" altLang="pl-PL" sz="1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=74 % </m:t>
                      </m:r>
                    </m:oMath>
                  </m:oMathPara>
                </a14:m>
                <a:endParaRPr lang="pl-PL" altLang="pl-PL" sz="1000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B22058-43D6-7B52-8E5F-187F7D4E3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80" y="4172298"/>
                <a:ext cx="115212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53CC6DE6-1A50-5D10-1680-42BB7DC9B12B}"/>
                  </a:ext>
                </a:extLst>
              </p:cNvPr>
              <p:cNvSpPr txBox="1"/>
              <p:nvPr/>
            </p:nvSpPr>
            <p:spPr>
              <a:xfrm>
                <a:off x="7956376" y="1185425"/>
                <a:ext cx="1152126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pl-PL" altLang="pl-PL" sz="1000" dirty="0"/>
                  <a:t>Q = 300 m</a:t>
                </a:r>
                <a:r>
                  <a:rPr lang="pl-PL" altLang="pl-PL" sz="1000" baseline="30000" dirty="0"/>
                  <a:t>3</a:t>
                </a:r>
                <a:r>
                  <a:rPr lang="pl-PL" altLang="pl-PL" sz="1000" dirty="0"/>
                  <a:t>/h</a:t>
                </a:r>
              </a:p>
              <a:p>
                <a:pPr marL="0" indent="0" algn="ctr">
                  <a:buNone/>
                </a:pPr>
                <a:r>
                  <a:rPr lang="pl-PL" altLang="pl-PL" sz="1000" dirty="0"/>
                  <a:t>H = 160 m</a:t>
                </a:r>
              </a:p>
              <a:p>
                <a:pPr marL="0" indent="0" algn="ctr">
                  <a:buNone/>
                </a:pPr>
                <a:r>
                  <a:rPr lang="pl-PL" altLang="pl-PL" sz="1000" dirty="0"/>
                  <a:t>n = 1450 </a:t>
                </a:r>
                <a:r>
                  <a:rPr lang="pl-PL" altLang="pl-PL" sz="1000" dirty="0" err="1"/>
                  <a:t>obr</a:t>
                </a:r>
                <a:r>
                  <a:rPr lang="pl-PL" altLang="pl-PL" sz="1000" dirty="0"/>
                  <a:t>/min</a:t>
                </a:r>
              </a:p>
              <a:p>
                <a:pPr marL="0" indent="0" algn="ctr">
                  <a:buNone/>
                </a:pPr>
                <a:r>
                  <a:rPr lang="pl-PL" altLang="pl-PL" sz="1000" dirty="0"/>
                  <a:t>P = 165 kW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pl-PL" sz="1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pl-PL" altLang="pl-PL" sz="1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=76 % </m:t>
                      </m:r>
                    </m:oMath>
                  </m:oMathPara>
                </a14:m>
                <a:endParaRPr lang="pl-PL" altLang="pl-PL" sz="10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53CC6DE6-1A50-5D10-1680-42BB7DC9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185425"/>
                <a:ext cx="1152126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56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10E5E-4F3F-36DF-A825-9BC44DA7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1403"/>
            <a:ext cx="8640763" cy="845616"/>
          </a:xfrm>
        </p:spPr>
        <p:txBody>
          <a:bodyPr/>
          <a:lstStyle/>
          <a:p>
            <a:r>
              <a:rPr lang="pl-PL" dirty="0"/>
              <a:t>Instalacja pompy 20VPK37x4  na stanowisku pracy PK3</a:t>
            </a:r>
            <a:br>
              <a:rPr lang="pl-PL" dirty="0"/>
            </a:br>
            <a:r>
              <a:rPr lang="pl-PL" dirty="0"/>
              <a:t>Elektrowni Połaniec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667CC30-D89A-80D1-20D2-721EC0ED1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839D9-1715-4BEC-85B2-9CD337DB294A}" type="slidenum">
              <a:rPr lang="en-US" altLang="pl-PL" smtClean="0"/>
              <a:pPr>
                <a:defRPr/>
              </a:pPr>
              <a:t>14</a:t>
            </a:fld>
            <a:endParaRPr lang="en-US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17542E-D267-FE5B-C7EA-4BF86B0B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VEGA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1998A20-FCE8-6B28-3B26-F6102A325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" t="21376" r="34392" b="16191"/>
          <a:stretch/>
        </p:blipFill>
        <p:spPr bwMode="auto">
          <a:xfrm>
            <a:off x="442415" y="1251364"/>
            <a:ext cx="8162033" cy="4913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936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67E27-0911-BE10-54E4-9F07CD5E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Efekt energetyczny modernizacji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97E4C7-DC34-3F57-FC39-ECC61B6AA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839D9-1715-4BEC-85B2-9CD337DB294A}" type="slidenum">
              <a:rPr lang="en-US" altLang="pl-PL" smtClean="0"/>
              <a:pPr>
                <a:defRPr/>
              </a:pPr>
              <a:t>15</a:t>
            </a:fld>
            <a:endParaRPr lang="en-US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93EA9C-EF22-FC01-989F-7CB81AA3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VEGA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925821A-8D71-D2B3-98BE-15067DEB4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8" t="37118" r="30845" b="33406"/>
          <a:stretch/>
        </p:blipFill>
        <p:spPr bwMode="auto">
          <a:xfrm>
            <a:off x="1481994" y="1162526"/>
            <a:ext cx="5894704" cy="2508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06BAE88-12C4-1EBC-C26B-CDEC21FE2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1" t="23994" r="30845" b="42884"/>
          <a:stretch/>
        </p:blipFill>
        <p:spPr bwMode="auto">
          <a:xfrm>
            <a:off x="1481994" y="4077072"/>
            <a:ext cx="5894704" cy="2681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7C7D982-A4B8-EE72-53C8-C56DAA2E84D7}"/>
              </a:ext>
            </a:extLst>
          </p:cNvPr>
          <p:cNvSpPr txBox="1"/>
          <p:nvPr/>
        </p:nvSpPr>
        <p:spPr>
          <a:xfrm>
            <a:off x="1062928" y="83362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Przepływ kondensatu oraz moce elektryczne silników pomp PK1 i PK3 typu K</a:t>
            </a:r>
            <a:endParaRPr lang="pl-PL" sz="1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B519747-241A-4699-C38A-9247179CB3B5}"/>
              </a:ext>
            </a:extLst>
          </p:cNvPr>
          <p:cNvSpPr txBox="1"/>
          <p:nvPr/>
        </p:nvSpPr>
        <p:spPr>
          <a:xfrm>
            <a:off x="683568" y="368895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Przepływ kondensatu oraz moce elektryczne silników pompy PK1 typu K i pompy PK3 typu 20VPK37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0664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167F1-2456-4FCD-06E8-BFAC5B94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36981"/>
            <a:ext cx="8640763" cy="704745"/>
          </a:xfrm>
        </p:spPr>
        <p:txBody>
          <a:bodyPr/>
          <a:lstStyle/>
          <a:p>
            <a:r>
              <a:rPr lang="pl-PL" sz="2000" dirty="0"/>
              <a:t>Porównanie parametrów pompy 20VPK37x4 </a:t>
            </a:r>
            <a:br>
              <a:rPr lang="pl-PL" sz="2000" dirty="0"/>
            </a:br>
            <a:r>
              <a:rPr lang="pl-PL" sz="2000" dirty="0"/>
              <a:t>zainstalowanej w Elektrowni Połaniec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BE5DFA9-2392-FD89-B476-2ADF213CF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839D9-1715-4BEC-85B2-9CD337DB294A}" type="slidenum">
              <a:rPr lang="en-US" altLang="pl-PL" smtClean="0"/>
              <a:pPr>
                <a:defRPr/>
              </a:pPr>
              <a:t>16</a:t>
            </a:fld>
            <a:endParaRPr lang="en-US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403CA6-3CF4-2AC7-8E09-23E1F873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VEGA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A0196443-189E-F009-BCA9-61BCBD3F26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736601"/>
              </p:ext>
            </p:extLst>
          </p:nvPr>
        </p:nvGraphicFramePr>
        <p:xfrm>
          <a:off x="3275857" y="2060848"/>
          <a:ext cx="56887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35632C10-5248-2F8A-B16F-455E7CD95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12168"/>
            <a:ext cx="3094347" cy="450912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A84B543-512B-0682-FDE9-DDDC2A8DE5D0}"/>
              </a:ext>
            </a:extLst>
          </p:cNvPr>
          <p:cNvSpPr txBox="1"/>
          <p:nvPr/>
        </p:nvSpPr>
        <p:spPr>
          <a:xfrm>
            <a:off x="4607093" y="1725289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Charakterystyka pompy 20VPK37 </a:t>
            </a:r>
          </a:p>
        </p:txBody>
      </p:sp>
    </p:spTree>
    <p:extLst>
      <p:ext uri="{BB962C8B-B14F-4D97-AF65-F5344CB8AC3E}">
        <p14:creationId xmlns:p14="http://schemas.microsoft.com/office/powerpoint/2010/main" val="135148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0E2A78-490B-00A4-EFA2-032219A9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Ocena efektywności energetycznej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8632320-8268-C0B0-5FCF-7A2DC6BDE2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839D9-1715-4BEC-85B2-9CD337DB294A}" type="slidenum">
              <a:rPr lang="en-US" altLang="pl-PL" smtClean="0"/>
              <a:pPr>
                <a:defRPr/>
              </a:pPr>
              <a:t>17</a:t>
            </a:fld>
            <a:endParaRPr lang="en-US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C93BAD-4E12-62FE-A7EA-436B08BE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VEGA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3AA50AC-205E-CFE3-B57E-89C1BBC68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1" t="23994" r="30845" b="42884"/>
          <a:stretch/>
        </p:blipFill>
        <p:spPr bwMode="auto">
          <a:xfrm>
            <a:off x="251520" y="1196752"/>
            <a:ext cx="5050790" cy="249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87B6AE1-15D5-D134-DDB2-664E1F3A8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8" t="68860" r="30968" b="11773"/>
          <a:stretch/>
        </p:blipFill>
        <p:spPr bwMode="auto">
          <a:xfrm>
            <a:off x="291027" y="4194457"/>
            <a:ext cx="5050790" cy="1417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7B2466-CADB-A577-A541-A6F84B7DC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69020"/>
              </p:ext>
            </p:extLst>
          </p:nvPr>
        </p:nvGraphicFramePr>
        <p:xfrm>
          <a:off x="4434879" y="2198353"/>
          <a:ext cx="4714413" cy="2128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094">
                  <a:extLst>
                    <a:ext uri="{9D8B030D-6E8A-4147-A177-3AD203B41FA5}">
                      <a16:colId xmlns:a16="http://schemas.microsoft.com/office/drawing/2014/main" val="3262826751"/>
                    </a:ext>
                  </a:extLst>
                </a:gridCol>
                <a:gridCol w="1758210">
                  <a:extLst>
                    <a:ext uri="{9D8B030D-6E8A-4147-A177-3AD203B41FA5}">
                      <a16:colId xmlns:a16="http://schemas.microsoft.com/office/drawing/2014/main" val="3500845822"/>
                    </a:ext>
                  </a:extLst>
                </a:gridCol>
                <a:gridCol w="783856">
                  <a:extLst>
                    <a:ext uri="{9D8B030D-6E8A-4147-A177-3AD203B41FA5}">
                      <a16:colId xmlns:a16="http://schemas.microsoft.com/office/drawing/2014/main" val="975773351"/>
                    </a:ext>
                  </a:extLst>
                </a:gridCol>
                <a:gridCol w="781253">
                  <a:extLst>
                    <a:ext uri="{9D8B030D-6E8A-4147-A177-3AD203B41FA5}">
                      <a16:colId xmlns:a16="http://schemas.microsoft.com/office/drawing/2014/main" val="2935181007"/>
                    </a:ext>
                  </a:extLst>
                </a:gridCol>
              </a:tblGrid>
              <a:tr h="12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Efekt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Oznaczenie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Jednostka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Wyniki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009107"/>
                  </a:ext>
                </a:extLst>
              </a:tr>
              <a:tr h="12652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Efekt energetyczny)</a:t>
                      </a:r>
                      <a:r>
                        <a:rPr lang="pl-PL" sz="1000" baseline="30000" dirty="0">
                          <a:effectLst/>
                        </a:rPr>
                        <a:t>*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Oszczędność energii finalnej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kWh/rok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149 458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3475246"/>
                  </a:ext>
                </a:extLst>
              </a:tr>
              <a:tr h="1265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 err="1">
                          <a:effectLst/>
                          <a:highlight>
                            <a:srgbClr val="E4F1FD"/>
                          </a:highlight>
                        </a:rPr>
                        <a:t>toe</a:t>
                      </a:r>
                      <a:endParaRPr lang="pl-PL" sz="900" dirty="0">
                        <a:effectLst/>
                        <a:highlight>
                          <a:srgbClr val="E4F1F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  <a:highlight>
                            <a:srgbClr val="E4F1FD"/>
                          </a:highlight>
                        </a:rPr>
                        <a:t>12,851</a:t>
                      </a:r>
                      <a:endParaRPr lang="pl-PL" sz="900" dirty="0">
                        <a:effectLst/>
                        <a:highlight>
                          <a:srgbClr val="E4F1F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213409"/>
                  </a:ext>
                </a:extLst>
              </a:tr>
              <a:tr h="2597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Współczynnik sprawności procesu energii elektrycznej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-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033683"/>
                  </a:ext>
                </a:extLst>
              </a:tr>
              <a:tr h="1265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Oszczędność energii pierwotnej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kWh/rok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448 374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326184"/>
                  </a:ext>
                </a:extLst>
              </a:tr>
              <a:tr h="1265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 err="1">
                          <a:effectLst/>
                          <a:highlight>
                            <a:srgbClr val="E4F1FD"/>
                          </a:highlight>
                        </a:rPr>
                        <a:t>toe</a:t>
                      </a:r>
                      <a:r>
                        <a:rPr lang="pl-PL" sz="900" dirty="0">
                          <a:effectLst/>
                          <a:highlight>
                            <a:srgbClr val="E4F1FD"/>
                          </a:highlight>
                        </a:rPr>
                        <a:t>/rok</a:t>
                      </a:r>
                      <a:endParaRPr lang="pl-PL" sz="900" dirty="0">
                        <a:effectLst/>
                        <a:highlight>
                          <a:srgbClr val="E4F1F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  <a:highlight>
                            <a:srgbClr val="E4F1FD"/>
                          </a:highlight>
                        </a:rPr>
                        <a:t>38,553</a:t>
                      </a:r>
                      <a:endParaRPr lang="pl-PL" sz="900" dirty="0">
                        <a:effectLst/>
                        <a:highlight>
                          <a:srgbClr val="E4F1F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693452"/>
                  </a:ext>
                </a:extLst>
              </a:tr>
              <a:tr h="2597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Efekt ekonomiczny)</a:t>
                      </a:r>
                      <a:r>
                        <a:rPr lang="pl-PL" sz="1000" baseline="30000" dirty="0">
                          <a:effectLst/>
                        </a:rPr>
                        <a:t>**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Oszczędność z tytułu opłaty za zużycie energii elektrycznej 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zł/rok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103 574,39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007589"/>
                  </a:ext>
                </a:extLst>
              </a:tr>
              <a:tr h="1265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Prosty okres zwrotu PBS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  <a:highlight>
                            <a:srgbClr val="E4F1FD"/>
                          </a:highlight>
                        </a:rPr>
                        <a:t>lata</a:t>
                      </a:r>
                      <a:endParaRPr lang="pl-PL" sz="900" dirty="0">
                        <a:effectLst/>
                        <a:highlight>
                          <a:srgbClr val="E4F1F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  <a:highlight>
                            <a:srgbClr val="E4F1FD"/>
                          </a:highlight>
                        </a:rPr>
                        <a:t>2,3</a:t>
                      </a:r>
                      <a:endParaRPr lang="pl-PL" sz="900" dirty="0">
                        <a:effectLst/>
                        <a:highlight>
                          <a:srgbClr val="E4F1F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152712"/>
                  </a:ext>
                </a:extLst>
              </a:tr>
              <a:tr h="12652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Efekt ekologiczny)</a:t>
                      </a:r>
                      <a:r>
                        <a:rPr lang="pl-PL" sz="1000" baseline="30000" dirty="0">
                          <a:effectLst/>
                        </a:rPr>
                        <a:t>***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Wskaźnik emisji CO</a:t>
                      </a:r>
                      <a:r>
                        <a:rPr lang="pl-PL" sz="900" baseline="-25000" dirty="0">
                          <a:effectLst/>
                        </a:rPr>
                        <a:t>2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kgCO</a:t>
                      </a:r>
                      <a:r>
                        <a:rPr lang="pl-PL" sz="900" baseline="-25000" dirty="0">
                          <a:effectLst/>
                        </a:rPr>
                        <a:t>2</a:t>
                      </a:r>
                      <a:r>
                        <a:rPr lang="pl-PL" sz="900" dirty="0">
                          <a:effectLst/>
                        </a:rPr>
                        <a:t>/kWh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0,685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4516489"/>
                  </a:ext>
                </a:extLst>
              </a:tr>
              <a:tr h="2597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Jednostkowy koszt uprawnień do emisji CO</a:t>
                      </a:r>
                      <a:r>
                        <a:rPr lang="pl-PL" sz="900" baseline="-25000" dirty="0">
                          <a:effectLst/>
                        </a:rPr>
                        <a:t>2</a:t>
                      </a:r>
                      <a:r>
                        <a:rPr lang="pl-PL" sz="900" dirty="0">
                          <a:effectLst/>
                        </a:rPr>
                        <a:t> 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Euro/tonę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90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9263616"/>
                  </a:ext>
                </a:extLst>
              </a:tr>
              <a:tr h="1265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Wielkość redukcji emisji CO</a:t>
                      </a:r>
                      <a:r>
                        <a:rPr lang="pl-PL" sz="900" baseline="-25000" dirty="0">
                          <a:effectLst/>
                        </a:rPr>
                        <a:t>2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  <a:highlight>
                            <a:srgbClr val="E4F1FD"/>
                          </a:highlight>
                        </a:rPr>
                        <a:t>kg/rok</a:t>
                      </a:r>
                      <a:endParaRPr lang="pl-PL" sz="900" dirty="0">
                        <a:effectLst/>
                        <a:highlight>
                          <a:srgbClr val="E4F1F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  <a:highlight>
                            <a:srgbClr val="E4F1FD"/>
                          </a:highlight>
                        </a:rPr>
                        <a:t>102 379</a:t>
                      </a:r>
                      <a:endParaRPr lang="pl-PL" sz="900" dirty="0">
                        <a:effectLst/>
                        <a:highlight>
                          <a:srgbClr val="E4F1F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642215"/>
                  </a:ext>
                </a:extLst>
              </a:tr>
              <a:tr h="1265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>
                          <a:effectLst/>
                        </a:rPr>
                        <a:t>zł/rok</a:t>
                      </a:r>
                      <a:endParaRPr lang="pl-P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900" dirty="0">
                          <a:effectLst/>
                        </a:rPr>
                        <a:t>38 699,3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377222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0B2A4E9-1DF4-70A1-6F0D-490AFF57A5C4}"/>
              </a:ext>
            </a:extLst>
          </p:cNvPr>
          <p:cNvSpPr txBox="1"/>
          <p:nvPr/>
        </p:nvSpPr>
        <p:spPr>
          <a:xfrm>
            <a:off x="179735" y="5610472"/>
            <a:ext cx="8928992" cy="94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1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Oszczędność energii finalnej wyrażona w tonach oleju ekwiwalentnego dla energii elektrycznej wyznaczono wykorzystując zależność 1 </a:t>
            </a:r>
            <a:r>
              <a:rPr lang="pl-PL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</a:t>
            </a: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11 630 kWh. 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1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Koszty modernizacji pompy PK3 w 2023 roku wraz z kosztami rocznej eksploatacji około 330 000 zł.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1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 </a:t>
            </a: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Wskaźnik emisji CO</a:t>
            </a:r>
            <a:r>
              <a:rPr lang="pl-PL" sz="1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odbiorców końcowych energii elektrycznej wynosi 685 kg/MWh (dane KOBIZE). </a:t>
            </a:r>
            <a:b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Przyjęto ceny energii elektrycznej w 2024 roku dla przedsiębiorstw 693 złotych za megawatogodzinę (MWh).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CD508E-8509-71EA-DA56-4E3C5871C1EC}"/>
              </a:ext>
            </a:extLst>
          </p:cNvPr>
          <p:cNvSpPr txBox="1"/>
          <p:nvPr/>
        </p:nvSpPr>
        <p:spPr>
          <a:xfrm>
            <a:off x="179735" y="3744583"/>
            <a:ext cx="494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Procentowe zmniejszenie pobieranej mocy elektrycznej przez silnik zmodernizowanej pompy PK3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59449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E188C2-AD60-19C4-E34E-862397EC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A5B21F3-5DC4-95D6-2662-BA245DBF1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83758"/>
            <a:ext cx="1724727" cy="534664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3FF57BB-B6FF-13A6-239E-E17B783C1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3768" y="5522628"/>
            <a:ext cx="3812927" cy="438150"/>
          </a:xfrm>
        </p:spPr>
        <p:txBody>
          <a:bodyPr/>
          <a:lstStyle/>
          <a:p>
            <a:pPr marL="0" indent="0" algn="ctr">
              <a:buNone/>
            </a:pPr>
            <a:r>
              <a:rPr lang="pl-PL" sz="1000" b="1" dirty="0"/>
              <a:t>ul. Inwestycyjna 51, 05-850 Konotopa</a:t>
            </a:r>
          </a:p>
          <a:p>
            <a:pPr marL="0" indent="0" algn="ctr">
              <a:buNone/>
            </a:pPr>
            <a:r>
              <a:rPr lang="pl-PL" sz="1000" dirty="0">
                <a:effectLst/>
              </a:rPr>
              <a:t>tel. +48 796 451 122, </a:t>
            </a:r>
          </a:p>
          <a:p>
            <a:pPr marL="0" indent="0" algn="ctr">
              <a:buNone/>
            </a:pPr>
            <a:r>
              <a:rPr lang="pl-PL" sz="1000" dirty="0">
                <a:effectLst/>
              </a:rPr>
              <a:t>e-mail: </a:t>
            </a:r>
            <a:r>
              <a:rPr lang="pl-PL" sz="1000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biuro@vega-valve.pl</a:t>
            </a:r>
            <a:r>
              <a:rPr lang="pl-PL" sz="1000" dirty="0">
                <a:solidFill>
                  <a:schemeClr val="tx1"/>
                </a:solidFill>
                <a:effectLst/>
              </a:rPr>
              <a:t>; </a:t>
            </a:r>
            <a:r>
              <a:rPr lang="pl-PL" sz="1000" dirty="0">
                <a:solidFill>
                  <a:schemeClr val="tx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vega@vega-valve.pl</a:t>
            </a:r>
            <a:endParaRPr lang="pl-PL" sz="10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DFECA6-3974-D0FB-F5DD-518C2D5AF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46B45C-C1D7-9749-88E1-E83AB5B1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VEGA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</p:spTree>
    <p:extLst>
      <p:ext uri="{BB962C8B-B14F-4D97-AF65-F5344CB8AC3E}">
        <p14:creationId xmlns:p14="http://schemas.microsoft.com/office/powerpoint/2010/main" val="306909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AA63A58-FAE0-1D8E-61B2-F29018B21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62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Vega – </a:t>
            </a:r>
            <a:r>
              <a:rPr lang="pl-PL" dirty="0" err="1"/>
              <a:t>Valve</a:t>
            </a:r>
            <a:r>
              <a:rPr lang="pl-PL" dirty="0"/>
              <a:t> sp. z o.o.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8BBDD-AFEB-4729-B8E4-C9C1F64010E8}" type="slidenum">
              <a:rPr lang="en-US" altLang="pl-PL" smtClean="0">
                <a:solidFill>
                  <a:srgbClr val="68676C"/>
                </a:solidFill>
              </a:rPr>
              <a:pPr/>
              <a:t>2</a:t>
            </a:fld>
            <a:endParaRPr lang="en-US" altLang="pl-PL">
              <a:solidFill>
                <a:srgbClr val="68676C"/>
              </a:solidFill>
            </a:endParaRPr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-36512" y="4961493"/>
            <a:ext cx="813752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000" b="1" dirty="0">
                <a:solidFill>
                  <a:schemeClr val="bg1"/>
                </a:solidFill>
              </a:rPr>
              <a:t>ROK ZAŁOŻENIA:			2012</a:t>
            </a:r>
          </a:p>
          <a:p>
            <a:r>
              <a:rPr lang="pl-PL" altLang="pl-PL" sz="2000" b="1" dirty="0">
                <a:solidFill>
                  <a:schemeClr val="bg1"/>
                </a:solidFill>
              </a:rPr>
              <a:t>ŚREDNIE ZATRUDNIENIE:		30 osób</a:t>
            </a:r>
          </a:p>
          <a:p>
            <a:r>
              <a:rPr lang="pl-PL" altLang="pl-PL" sz="2000" b="1" dirty="0">
                <a:solidFill>
                  <a:schemeClr val="bg1"/>
                </a:solidFill>
              </a:rPr>
              <a:t>ŚREDNIOROCZNE PRZYCHODY: 	19 mln PLN</a:t>
            </a:r>
          </a:p>
          <a:p>
            <a:r>
              <a:rPr lang="pl-PL" altLang="pl-PL" sz="2000" b="1" dirty="0">
                <a:solidFill>
                  <a:schemeClr val="bg1"/>
                </a:solidFill>
              </a:rPr>
              <a:t>LOKALIZACJA:			KONOTOPA</a:t>
            </a:r>
          </a:p>
          <a:p>
            <a:endParaRPr lang="pl-PL" alt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5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GŁÓWNE OBSZARY DZIAŁANOŚCI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8BBDD-AFEB-4729-B8E4-C9C1F64010E8}" type="slidenum">
              <a:rPr lang="en-US" altLang="pl-PL" smtClean="0">
                <a:solidFill>
                  <a:srgbClr val="68676C"/>
                </a:solidFill>
              </a:rPr>
              <a:pPr/>
              <a:t>3</a:t>
            </a:fld>
            <a:endParaRPr lang="en-US" altLang="pl-PL">
              <a:solidFill>
                <a:srgbClr val="68676C"/>
              </a:solidFill>
            </a:endParaRPr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755576" y="1538739"/>
            <a:ext cx="7416824" cy="378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b="1" kern="0" dirty="0"/>
              <a:t>Wykonywanie remontów kapitalnych pomp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b="1" kern="0" dirty="0"/>
              <a:t>Świadczenie usług serwisowych i diagnostycznych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b="1" kern="0" dirty="0"/>
              <a:t>Wytwarzanie części zamiennych do pomp , w tym układów przepływowych, na podstawie własnej dokumentacji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b="1" kern="0" dirty="0"/>
              <a:t>Wytwarzanie filtrów samoczyszczących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b="1" kern="0" dirty="0"/>
              <a:t>Dostawa i serwis pomp ANDRITZ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b="1" kern="0" dirty="0"/>
              <a:t>Wykonywanie modernizacji układów pompowych (poprawa efektywności pompowania)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b="1" kern="0" dirty="0"/>
              <a:t>Wykonywanie modernizacji hydrauliki pomp wirowych</a:t>
            </a:r>
          </a:p>
        </p:txBody>
      </p:sp>
    </p:spTree>
    <p:extLst>
      <p:ext uri="{BB962C8B-B14F-4D97-AF65-F5344CB8AC3E}">
        <p14:creationId xmlns:p14="http://schemas.microsoft.com/office/powerpoint/2010/main" val="237809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F68E42-3337-F982-0B84-DCF6297D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Modernizacja pomp zasilających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43538E-5544-98C6-7CA4-E22DAECF7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B5939-9453-478F-AE3E-D1744857FDDE}" type="slidenum">
              <a:rPr lang="en-US" altLang="pl-PL" smtClean="0"/>
              <a:pPr>
                <a:defRPr/>
              </a:pPr>
              <a:t>4</a:t>
            </a:fld>
            <a:endParaRPr lang="en-US" alt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9DFEC3-498E-78BE-41F3-C492CB16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pl-PL"/>
              <a:t>V</a:t>
            </a:r>
            <a:r>
              <a:rPr lang="pl-PL" altLang="pl-PL"/>
              <a:t>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1BCF913-3320-0FA0-B9A3-50C4B5BA4F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4" r="14281"/>
          <a:stretch/>
        </p:blipFill>
        <p:spPr>
          <a:xfrm>
            <a:off x="6861" y="1312632"/>
            <a:ext cx="2931086" cy="30243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1CB3B16-4607-B454-8373-8F92043451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/>
          <a:stretch/>
        </p:blipFill>
        <p:spPr>
          <a:xfrm>
            <a:off x="5067239" y="908720"/>
            <a:ext cx="4076761" cy="293227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28D3132-4308-6B81-7BBA-9237F6F79845}"/>
              </a:ext>
            </a:extLst>
          </p:cNvPr>
          <p:cNvSpPr txBox="1"/>
          <p:nvPr/>
        </p:nvSpPr>
        <p:spPr>
          <a:xfrm>
            <a:off x="107503" y="4602255"/>
            <a:ext cx="3385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Parametry pracy dla pompy 15z28:</a:t>
            </a:r>
          </a:p>
          <a:p>
            <a:pPr algn="ctr"/>
            <a:r>
              <a:rPr lang="pl-PL" sz="1600" dirty="0"/>
              <a:t>Q = 275 m</a:t>
            </a:r>
            <a:r>
              <a:rPr lang="pl-PL" sz="1600" baseline="30000" dirty="0"/>
              <a:t>3</a:t>
            </a:r>
            <a:r>
              <a:rPr lang="pl-PL" sz="1600" dirty="0"/>
              <a:t>/h</a:t>
            </a:r>
          </a:p>
          <a:p>
            <a:pPr algn="ctr"/>
            <a:r>
              <a:rPr lang="pl-PL" sz="1600" dirty="0"/>
              <a:t>H = 1820 m</a:t>
            </a:r>
          </a:p>
          <a:p>
            <a:pPr algn="ctr"/>
            <a:r>
              <a:rPr lang="pl-PL" sz="1600" dirty="0"/>
              <a:t>n = 4660 </a:t>
            </a:r>
            <a:r>
              <a:rPr lang="pl-PL" sz="1600" dirty="0" err="1"/>
              <a:t>obr</a:t>
            </a:r>
            <a:r>
              <a:rPr lang="pl-PL" sz="1600" dirty="0"/>
              <a:t>/min</a:t>
            </a:r>
          </a:p>
          <a:p>
            <a:pPr algn="ctr"/>
            <a:r>
              <a:rPr lang="pl-PL" sz="1600" dirty="0"/>
              <a:t>t = 135 </a:t>
            </a:r>
            <a:r>
              <a:rPr lang="pl-PL" sz="1600" baseline="30000" dirty="0" err="1"/>
              <a:t>o</a:t>
            </a:r>
            <a:r>
              <a:rPr lang="pl-PL" sz="1600" dirty="0" err="1"/>
              <a:t>C</a:t>
            </a:r>
            <a:endParaRPr lang="pl-PL" sz="1600" dirty="0"/>
          </a:p>
          <a:p>
            <a:pPr algn="ctr"/>
            <a:r>
              <a:rPr lang="pl-PL" sz="1600" dirty="0">
                <a:sym typeface="Symbol" panose="05050102010706020507" pitchFamily="18" charset="2"/>
              </a:rPr>
              <a:t> = 77-78 %</a:t>
            </a:r>
            <a:endParaRPr lang="pl-PL" sz="16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A3FCB2A-56B1-DCF2-92E3-678363CE74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197" y="1336063"/>
            <a:ext cx="3461761" cy="2596321"/>
          </a:xfrm>
          <a:prstGeom prst="rect">
            <a:avLst/>
          </a:prstGeom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3FE3659-6B65-001B-1FE7-9FC34B04A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279593"/>
              </p:ext>
            </p:extLst>
          </p:nvPr>
        </p:nvGraphicFramePr>
        <p:xfrm>
          <a:off x="3493321" y="3353784"/>
          <a:ext cx="5543175" cy="293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525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84B893-D24E-9219-8113-78899B33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3530"/>
            <a:ext cx="8640763" cy="778611"/>
          </a:xfrm>
        </p:spPr>
        <p:txBody>
          <a:bodyPr/>
          <a:lstStyle/>
          <a:p>
            <a:r>
              <a:rPr lang="pl-PL" dirty="0"/>
              <a:t>Modernizacja pomp zasilających </a:t>
            </a:r>
            <a:br>
              <a:rPr lang="pl-PL" dirty="0"/>
            </a:br>
            <a:r>
              <a:rPr lang="pl-PL" sz="2000" dirty="0"/>
              <a:t>Zmiana parametrów pracy dla pompy 15z28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6E390F-CBBB-1FD4-F047-C37F2183D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B5939-9453-478F-AE3E-D1744857FDDE}" type="slidenum">
              <a:rPr lang="en-US" altLang="pl-PL" smtClean="0"/>
              <a:pPr>
                <a:defRPr/>
              </a:pPr>
              <a:t>5</a:t>
            </a:fld>
            <a:endParaRPr lang="en-US" alt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FEA2C7-6C46-6318-BC7C-B58B53DB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pl-PL"/>
              <a:t>V</a:t>
            </a:r>
            <a:r>
              <a:rPr lang="pl-PL" altLang="pl-PL"/>
              <a:t>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DA20AB5-1F72-440E-A68D-C2233DA46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771550"/>
              </p:ext>
            </p:extLst>
          </p:nvPr>
        </p:nvGraphicFramePr>
        <p:xfrm>
          <a:off x="570017" y="1412776"/>
          <a:ext cx="803443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41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Modernizacja pompy wody chłodzącej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4509BE-15EF-E517-9157-B2DAD6413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120" y="547149"/>
            <a:ext cx="8373074" cy="4521200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  Modernizacja wirnika pompy 120D40 – zmiana liczby łopatek przy zachowaniu parametrów pracy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8BBDD-AFEB-4729-B8E4-C9C1F64010E8}" type="slidenum">
              <a:rPr lang="en-US" altLang="pl-PL" smtClean="0">
                <a:solidFill>
                  <a:srgbClr val="68676C"/>
                </a:solidFill>
              </a:rPr>
              <a:pPr/>
              <a:t>6</a:t>
            </a:fld>
            <a:endParaRPr lang="en-US" altLang="pl-PL">
              <a:solidFill>
                <a:srgbClr val="68676C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A1021EC-39E1-248B-3DE9-C28578AF1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"/>
          <a:stretch/>
        </p:blipFill>
        <p:spPr>
          <a:xfrm>
            <a:off x="354939" y="4566102"/>
            <a:ext cx="3240360" cy="22918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FB5606E-4A84-C573-9C10-22E74B12B5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9614" r="39715" b="5777"/>
          <a:stretch/>
        </p:blipFill>
        <p:spPr>
          <a:xfrm>
            <a:off x="354938" y="1572096"/>
            <a:ext cx="3240360" cy="316835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AF75B0C-DE6B-53C2-9ACC-0F4EA667A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6"/>
          <a:stretch/>
        </p:blipFill>
        <p:spPr>
          <a:xfrm>
            <a:off x="4499992" y="1553708"/>
            <a:ext cx="4194202" cy="373219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B905E2C-5CC1-7E9D-0889-2B79E8B58560}"/>
              </a:ext>
            </a:extLst>
          </p:cNvPr>
          <p:cNvSpPr txBox="1"/>
          <p:nvPr/>
        </p:nvSpPr>
        <p:spPr>
          <a:xfrm>
            <a:off x="4499992" y="5716203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Q = 13500 m</a:t>
            </a:r>
            <a:r>
              <a:rPr lang="pl-PL" baseline="30000" dirty="0"/>
              <a:t>3</a:t>
            </a:r>
            <a:r>
              <a:rPr lang="pl-PL" dirty="0"/>
              <a:t>/h</a:t>
            </a:r>
          </a:p>
          <a:p>
            <a:r>
              <a:rPr lang="pl-PL" dirty="0"/>
              <a:t>H = 20 m</a:t>
            </a:r>
          </a:p>
          <a:p>
            <a:r>
              <a:rPr lang="pl-PL" dirty="0"/>
              <a:t>n = 500 </a:t>
            </a:r>
            <a:r>
              <a:rPr lang="pl-PL" dirty="0" err="1"/>
              <a:t>obr</a:t>
            </a:r>
            <a:r>
              <a:rPr lang="pl-PL" dirty="0"/>
              <a:t>/min</a:t>
            </a:r>
          </a:p>
        </p:txBody>
      </p:sp>
    </p:spTree>
    <p:extLst>
      <p:ext uri="{BB962C8B-B14F-4D97-AF65-F5344CB8AC3E}">
        <p14:creationId xmlns:p14="http://schemas.microsoft.com/office/powerpoint/2010/main" val="285371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ctrTitle" sz="quarter"/>
          </p:nvPr>
        </p:nvSpPr>
        <p:spPr>
          <a:xfrm>
            <a:off x="647700" y="4748652"/>
            <a:ext cx="7939088" cy="427746"/>
          </a:xfrm>
        </p:spPr>
        <p:txBody>
          <a:bodyPr/>
          <a:lstStyle/>
          <a:p>
            <a:r>
              <a:rPr lang="pl-PL" sz="2000" dirty="0"/>
              <a:t>Poprawa efektywności energetycznej pomp kondensatu</a:t>
            </a:r>
          </a:p>
        </p:txBody>
      </p:sp>
      <p:sp>
        <p:nvSpPr>
          <p:cNvPr id="4098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6457950"/>
            <a:ext cx="1008063" cy="207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7B7818-093E-4DED-952A-41D8D36A9721}" type="slidenum">
              <a:rPr lang="en-US" altLang="pl-PL" smtClean="0"/>
              <a:pPr/>
              <a:t>7</a:t>
            </a:fld>
            <a:endParaRPr lang="en-US" altLang="pl-PL"/>
          </a:p>
        </p:txBody>
      </p:sp>
      <p:sp>
        <p:nvSpPr>
          <p:cNvPr id="4102" name="pole tekstowe 2"/>
          <p:cNvSpPr txBox="1">
            <a:spLocks noChangeArrowheads="1"/>
          </p:cNvSpPr>
          <p:nvPr/>
        </p:nvSpPr>
        <p:spPr bwMode="auto">
          <a:xfrm>
            <a:off x="1115616" y="1412776"/>
            <a:ext cx="374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 sz="2800" dirty="0"/>
          </a:p>
        </p:txBody>
      </p:sp>
      <p:sp>
        <p:nvSpPr>
          <p:cNvPr id="2" name="Podtytuł 1">
            <a:extLst>
              <a:ext uri="{FF2B5EF4-FFF2-40B4-BE49-F238E27FC236}">
                <a16:creationId xmlns:a16="http://schemas.microsoft.com/office/drawing/2014/main" id="{1E46F627-C520-A35F-5075-CD54BCB15B5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3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B4E4A-2D29-E214-0986-98C9E13D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Pompy kondensatu dla bloków 240 i 130 MW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31B9BDE-876E-2590-BAA3-120CE1294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0" y="1124372"/>
            <a:ext cx="2440955" cy="5102848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73EAE8-A952-84A8-1F0D-2BDD3C7C7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B5939-9453-478F-AE3E-D1744857FDDE}" type="slidenum">
              <a:rPr lang="en-US" altLang="pl-PL" smtClean="0"/>
              <a:pPr>
                <a:defRPr/>
              </a:pPr>
              <a:t>8</a:t>
            </a:fld>
            <a:endParaRPr lang="en-US" alt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A70E0B-5119-E9E5-1DD5-F1B085A0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pl-PL"/>
              <a:t>V</a:t>
            </a:r>
            <a:r>
              <a:rPr lang="pl-PL" altLang="pl-PL"/>
              <a:t>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469A943-5763-BF70-66C2-4780C56F5B37}"/>
              </a:ext>
            </a:extLst>
          </p:cNvPr>
          <p:cNvSpPr txBox="1"/>
          <p:nvPr/>
        </p:nvSpPr>
        <p:spPr>
          <a:xfrm>
            <a:off x="3779912" y="1268760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b="1" dirty="0"/>
              <a:t>Najczęściej zainstalowane pompy:</a:t>
            </a:r>
          </a:p>
          <a:p>
            <a:pPr marL="285750" indent="-285750">
              <a:buFontTx/>
              <a:buChar char="-"/>
            </a:pPr>
            <a:r>
              <a:rPr lang="pl-PL" dirty="0"/>
              <a:t>dla bloku 240MW – 20K37Ax4</a:t>
            </a:r>
          </a:p>
          <a:p>
            <a:pPr marL="285750" indent="-285750">
              <a:buFontTx/>
              <a:buChar char="-"/>
            </a:pPr>
            <a:r>
              <a:rPr lang="pl-PL" dirty="0"/>
              <a:t>dla bloku 130MW – 20K37x4</a:t>
            </a:r>
          </a:p>
          <a:p>
            <a:endParaRPr lang="pl-PL" dirty="0"/>
          </a:p>
          <a:p>
            <a:r>
              <a:rPr lang="pl-PL" b="1" dirty="0"/>
              <a:t>Cechy konstrukcyjne: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Zbiornikowa, pionowa pompa wielostopniowa 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Króćce pompy umieszczone prostopadle </a:t>
            </a:r>
            <a:br>
              <a:rPr lang="pl-PL" dirty="0"/>
            </a:br>
            <a:r>
              <a:rPr lang="pl-PL" dirty="0"/>
              <a:t>do osi wału 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Z uwagi na miejsce pracy układ hydrauliczny powinien cechować się dobrą zdolnością ssania.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Układ łożysk promieniowych smarowanych pompowaną cieczą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Łożysko osiowe toczne pracujące w kąpieli olejowej.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32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D1032-4EBA-4511-A0F1-942B83E7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8295"/>
            <a:ext cx="8640763" cy="402418"/>
          </a:xfrm>
        </p:spPr>
        <p:txBody>
          <a:bodyPr/>
          <a:lstStyle/>
          <a:p>
            <a:r>
              <a:rPr lang="pl-PL" dirty="0"/>
              <a:t>Parametry pomp kondensatu dla bloków 240 i 130 MW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C4D762-4F15-3847-C6B3-D068E6F24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B5939-9453-478F-AE3E-D1744857FDDE}" type="slidenum">
              <a:rPr lang="en-US" altLang="pl-PL" smtClean="0"/>
              <a:pPr>
                <a:defRPr/>
              </a:pPr>
              <a:t>9</a:t>
            </a:fld>
            <a:endParaRPr lang="en-US" alt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E2A108-5974-9F6E-027F-BC56EA26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altLang="pl-PL"/>
              <a:t>V</a:t>
            </a:r>
            <a:r>
              <a:rPr lang="pl-PL" altLang="pl-PL"/>
              <a:t>EGA VALVE</a:t>
            </a:r>
            <a:r>
              <a:rPr lang="nn-NO" altLang="pl-PL"/>
              <a:t> Sp. z o.o. ; www.vega-valve.pl</a:t>
            </a:r>
            <a:endParaRPr lang="en-US" alt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4A26DEC-63F6-32B7-C386-78C795346ABC}"/>
              </a:ext>
            </a:extLst>
          </p:cNvPr>
          <p:cNvSpPr txBox="1">
            <a:spLocks/>
          </p:cNvSpPr>
          <p:nvPr/>
        </p:nvSpPr>
        <p:spPr bwMode="auto">
          <a:xfrm>
            <a:off x="4675284" y="1417304"/>
            <a:ext cx="4266449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6325" indent="-1619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altLang="pl-PL" b="1" dirty="0"/>
              <a:t>Parametry pompy dla bloku 130MW</a:t>
            </a:r>
          </a:p>
          <a:p>
            <a:pPr marL="0" indent="0" algn="ctr">
              <a:buNone/>
            </a:pPr>
            <a:r>
              <a:rPr lang="pl-PL" altLang="pl-PL" dirty="0"/>
              <a:t>wydajność Q = 240 m</a:t>
            </a:r>
            <a:r>
              <a:rPr lang="pl-PL" altLang="pl-PL" baseline="30000" dirty="0"/>
              <a:t>3</a:t>
            </a:r>
            <a:r>
              <a:rPr lang="pl-PL" altLang="pl-PL" dirty="0"/>
              <a:t>/h</a:t>
            </a:r>
          </a:p>
          <a:p>
            <a:pPr marL="0" indent="0" algn="ctr">
              <a:buNone/>
            </a:pPr>
            <a:r>
              <a:rPr lang="pl-PL" altLang="pl-PL" dirty="0"/>
              <a:t>wysokość podnoszenia H = 68 m</a:t>
            </a:r>
          </a:p>
          <a:p>
            <a:pPr marL="0" indent="0" algn="ctr">
              <a:buNone/>
            </a:pPr>
            <a:r>
              <a:rPr lang="pl-PL" altLang="pl-PL" dirty="0"/>
              <a:t>prędkość obrotowa n = 1000 </a:t>
            </a:r>
            <a:r>
              <a:rPr lang="pl-PL" altLang="pl-PL" dirty="0" err="1"/>
              <a:t>obr</a:t>
            </a:r>
            <a:r>
              <a:rPr lang="pl-PL" altLang="pl-PL" dirty="0"/>
              <a:t>/min</a:t>
            </a:r>
          </a:p>
          <a:p>
            <a:pPr marL="0" indent="0" algn="ctr">
              <a:buNone/>
            </a:pPr>
            <a:r>
              <a:rPr lang="pl-PL" altLang="pl-PL" dirty="0"/>
              <a:t>moc silnika napędowego P = 75 kW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altLang="pl-PL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pl-PL" altLang="pl-PL" dirty="0"/>
              <a:t>   </a:t>
            </a:r>
            <a:r>
              <a:rPr lang="pl-PL" altLang="pl-PL" b="1" dirty="0"/>
              <a:t>Parametry stopnia pompy</a:t>
            </a:r>
          </a:p>
          <a:p>
            <a:pPr marL="0" indent="0" algn="ctr">
              <a:buNone/>
            </a:pPr>
            <a:r>
              <a:rPr lang="pl-PL" altLang="pl-PL" dirty="0"/>
              <a:t>Q = 240 m</a:t>
            </a:r>
            <a:r>
              <a:rPr lang="pl-PL" altLang="pl-PL" baseline="30000" dirty="0"/>
              <a:t>3</a:t>
            </a:r>
            <a:r>
              <a:rPr lang="pl-PL" altLang="pl-PL" dirty="0"/>
              <a:t>/h</a:t>
            </a:r>
          </a:p>
          <a:p>
            <a:pPr marL="0" indent="0" algn="ctr">
              <a:buNone/>
            </a:pPr>
            <a:r>
              <a:rPr lang="pl-PL" altLang="pl-PL" dirty="0"/>
              <a:t>H =17 m</a:t>
            </a:r>
          </a:p>
          <a:p>
            <a:pPr marL="0" indent="0" algn="ctr">
              <a:buNone/>
            </a:pPr>
            <a:r>
              <a:rPr lang="pl-PL" altLang="pl-PL" dirty="0"/>
              <a:t>n = 1000 </a:t>
            </a:r>
            <a:r>
              <a:rPr lang="pl-PL" altLang="pl-PL" dirty="0" err="1"/>
              <a:t>obr</a:t>
            </a:r>
            <a:r>
              <a:rPr lang="pl-PL" altLang="pl-PL" dirty="0"/>
              <a:t>/min</a:t>
            </a:r>
          </a:p>
          <a:p>
            <a:pPr marL="0" indent="0" algn="ctr">
              <a:buNone/>
            </a:pPr>
            <a:endParaRPr lang="pl-PL" altLang="pl-PL" dirty="0"/>
          </a:p>
          <a:p>
            <a:pPr marL="0" indent="0" algn="ctr">
              <a:buNone/>
            </a:pPr>
            <a:r>
              <a:rPr lang="pl-PL" altLang="pl-PL" sz="1600" b="1" dirty="0"/>
              <a:t>Kinematyczny wyróżnik szybkobieżności</a:t>
            </a:r>
          </a:p>
          <a:p>
            <a:pPr marL="0" indent="0" algn="ctr">
              <a:buNone/>
            </a:pPr>
            <a:r>
              <a:rPr lang="pl-PL" altLang="pl-PL" dirty="0" err="1"/>
              <a:t>n</a:t>
            </a:r>
            <a:r>
              <a:rPr lang="pl-PL" altLang="pl-PL" baseline="-25000" dirty="0" err="1"/>
              <a:t>q</a:t>
            </a:r>
            <a:r>
              <a:rPr lang="pl-PL" altLang="pl-PL" dirty="0"/>
              <a:t> = 30</a:t>
            </a:r>
          </a:p>
          <a:p>
            <a:pPr marL="0" indent="0">
              <a:buNone/>
            </a:pPr>
            <a:endParaRPr lang="pl-PL" altLang="pl-PL" dirty="0"/>
          </a:p>
          <a:p>
            <a:pPr marL="0" indent="0">
              <a:buFont typeface="Wingdings" panose="05000000000000000000" pitchFamily="2" charset="2"/>
              <a:buNone/>
            </a:pPr>
            <a:endParaRPr lang="pl-PL" altLang="pl-PL" dirty="0"/>
          </a:p>
          <a:p>
            <a:pPr marL="0" indent="0">
              <a:buFont typeface="Wingdings" panose="05000000000000000000" pitchFamily="2" charset="2"/>
              <a:buNone/>
            </a:pPr>
            <a:endParaRPr lang="pl-PL" b="1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028A7007-0E31-971A-74B6-0013AEE79E0D}"/>
              </a:ext>
            </a:extLst>
          </p:cNvPr>
          <p:cNvSpPr txBox="1">
            <a:spLocks/>
          </p:cNvSpPr>
          <p:nvPr/>
        </p:nvSpPr>
        <p:spPr bwMode="auto">
          <a:xfrm>
            <a:off x="217357" y="1433837"/>
            <a:ext cx="4266449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6325" indent="-1619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altLang="pl-PL" b="1" dirty="0"/>
              <a:t>Parametry pompy dla bloku 240MW</a:t>
            </a:r>
          </a:p>
          <a:p>
            <a:pPr marL="0" indent="0" algn="ctr">
              <a:buNone/>
            </a:pPr>
            <a:r>
              <a:rPr lang="pl-PL" altLang="pl-PL" dirty="0"/>
              <a:t>wydajność Q = 300 m</a:t>
            </a:r>
            <a:r>
              <a:rPr lang="pl-PL" altLang="pl-PL" baseline="30000" dirty="0"/>
              <a:t>3</a:t>
            </a:r>
            <a:r>
              <a:rPr lang="pl-PL" altLang="pl-PL" dirty="0"/>
              <a:t>/h</a:t>
            </a:r>
          </a:p>
          <a:p>
            <a:pPr marL="0" indent="0" algn="ctr">
              <a:buNone/>
            </a:pPr>
            <a:r>
              <a:rPr lang="pl-PL" altLang="pl-PL" dirty="0"/>
              <a:t>wysokość podnoszenia H = 160 m</a:t>
            </a:r>
          </a:p>
          <a:p>
            <a:pPr marL="0" indent="0" algn="ctr">
              <a:buNone/>
            </a:pPr>
            <a:r>
              <a:rPr lang="pl-PL" altLang="pl-PL" dirty="0"/>
              <a:t>prędkość obrotowa n = 1450 </a:t>
            </a:r>
            <a:r>
              <a:rPr lang="pl-PL" altLang="pl-PL" dirty="0" err="1"/>
              <a:t>obr</a:t>
            </a:r>
            <a:r>
              <a:rPr lang="pl-PL" altLang="pl-PL" dirty="0"/>
              <a:t>/min</a:t>
            </a:r>
          </a:p>
          <a:p>
            <a:pPr marL="0" indent="0" algn="ctr">
              <a:buNone/>
            </a:pPr>
            <a:r>
              <a:rPr lang="pl-PL" altLang="pl-PL" dirty="0"/>
              <a:t>moc silnika napędowego P = 200 kW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altLang="pl-PL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pl-PL" altLang="pl-PL" dirty="0"/>
              <a:t>   </a:t>
            </a:r>
            <a:r>
              <a:rPr lang="pl-PL" altLang="pl-PL" b="1" dirty="0"/>
              <a:t>Parametry stopnia pompy</a:t>
            </a:r>
          </a:p>
          <a:p>
            <a:pPr marL="0" indent="0" algn="ctr">
              <a:buNone/>
            </a:pPr>
            <a:r>
              <a:rPr lang="pl-PL" altLang="pl-PL" dirty="0"/>
              <a:t>Q = 300 m</a:t>
            </a:r>
            <a:r>
              <a:rPr lang="pl-PL" altLang="pl-PL" baseline="30000" dirty="0"/>
              <a:t>3</a:t>
            </a:r>
            <a:r>
              <a:rPr lang="pl-PL" altLang="pl-PL" dirty="0"/>
              <a:t>/h</a:t>
            </a:r>
          </a:p>
          <a:p>
            <a:pPr marL="0" indent="0" algn="ctr">
              <a:buNone/>
            </a:pPr>
            <a:r>
              <a:rPr lang="pl-PL" altLang="pl-PL" dirty="0"/>
              <a:t>H =40 m</a:t>
            </a:r>
          </a:p>
          <a:p>
            <a:pPr marL="0" indent="0" algn="ctr">
              <a:buNone/>
            </a:pPr>
            <a:r>
              <a:rPr lang="pl-PL" altLang="pl-PL" dirty="0"/>
              <a:t>n = 1450 </a:t>
            </a:r>
            <a:r>
              <a:rPr lang="pl-PL" altLang="pl-PL" dirty="0" err="1"/>
              <a:t>obr</a:t>
            </a:r>
            <a:r>
              <a:rPr lang="pl-PL" altLang="pl-PL" dirty="0"/>
              <a:t>/min</a:t>
            </a:r>
          </a:p>
          <a:p>
            <a:pPr marL="0" indent="0" algn="ctr">
              <a:buNone/>
            </a:pPr>
            <a:endParaRPr lang="pl-PL" altLang="pl-PL" dirty="0"/>
          </a:p>
          <a:p>
            <a:pPr marL="0" indent="0" algn="ctr">
              <a:buNone/>
            </a:pPr>
            <a:r>
              <a:rPr lang="pl-PL" altLang="pl-PL" sz="1600" b="1" dirty="0"/>
              <a:t>Kinematyczny wyróżnik szybkobieżności</a:t>
            </a:r>
          </a:p>
          <a:p>
            <a:pPr marL="0" indent="0" algn="ctr">
              <a:buNone/>
            </a:pPr>
            <a:r>
              <a:rPr lang="pl-PL" altLang="pl-PL" dirty="0" err="1"/>
              <a:t>n</a:t>
            </a:r>
            <a:r>
              <a:rPr lang="pl-PL" altLang="pl-PL" baseline="-25000" dirty="0" err="1"/>
              <a:t>q</a:t>
            </a:r>
            <a:r>
              <a:rPr lang="pl-PL" altLang="pl-PL" dirty="0"/>
              <a:t> = 26</a:t>
            </a:r>
          </a:p>
          <a:p>
            <a:pPr marL="0" indent="0">
              <a:buNone/>
            </a:pPr>
            <a:endParaRPr lang="pl-PL" altLang="pl-PL" dirty="0"/>
          </a:p>
          <a:p>
            <a:pPr marL="0" indent="0">
              <a:buFont typeface="Wingdings" panose="05000000000000000000" pitchFamily="2" charset="2"/>
              <a:buNone/>
            </a:pPr>
            <a:endParaRPr lang="pl-PL" altLang="pl-PL" dirty="0"/>
          </a:p>
          <a:p>
            <a:pPr marL="0" indent="0">
              <a:buFont typeface="Wingdings" panose="05000000000000000000" pitchFamily="2" charset="2"/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62439044"/>
      </p:ext>
    </p:extLst>
  </p:cSld>
  <p:clrMapOvr>
    <a:masterClrMapping/>
  </p:clrMapOvr>
</p:sld>
</file>

<file path=ppt/theme/theme1.xml><?xml version="1.0" encoding="utf-8"?>
<a:theme xmlns:a="http://schemas.openxmlformats.org/drawingml/2006/main" name="AG-2703-powerpoint-cover-without-picture">
  <a:themeElements>
    <a:clrScheme name="AG-2703-powerpoint-cover-without-pictur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ADCFF"/>
      </a:accent1>
      <a:accent2>
        <a:srgbClr val="FA6400"/>
      </a:accent2>
      <a:accent3>
        <a:srgbClr val="FFFFFF"/>
      </a:accent3>
      <a:accent4>
        <a:srgbClr val="000000"/>
      </a:accent4>
      <a:accent5>
        <a:srgbClr val="D2EBFF"/>
      </a:accent5>
      <a:accent6>
        <a:srgbClr val="E35A00"/>
      </a:accent6>
      <a:hlink>
        <a:srgbClr val="006EB4"/>
      </a:hlink>
      <a:folHlink>
        <a:srgbClr val="B2B2B2"/>
      </a:folHlink>
    </a:clrScheme>
    <a:fontScheme name="AG-2703-powerpoint-cover-without-pi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G-2703-powerpoint-cover-without-pi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2703-powerpoint-cover-without-pi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2703-powerpoint-cover-without-pi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2703-powerpoint-cover-without-pi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2703-powerpoint-cover-without-pi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2703-powerpoint-cover-without-pi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2703-powerpoint-cover-without-pi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2703-powerpoint-cover-without-pi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2703-powerpoint-cover-without-pi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2703-powerpoint-cover-without-pi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2703-powerpoint-cover-without-pi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2703-powerpoint-cover-without-pi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2703-powerpoint-cover-without-pictur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ADCFF"/>
        </a:accent1>
        <a:accent2>
          <a:srgbClr val="FA6400"/>
        </a:accent2>
        <a:accent3>
          <a:srgbClr val="FFFFFF"/>
        </a:accent3>
        <a:accent4>
          <a:srgbClr val="000000"/>
        </a:accent4>
        <a:accent5>
          <a:srgbClr val="D2EBFF"/>
        </a:accent5>
        <a:accent6>
          <a:srgbClr val="E35A00"/>
        </a:accent6>
        <a:hlink>
          <a:srgbClr val="006EB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6064</TotalTime>
  <Words>1156</Words>
  <Application>Microsoft Office PowerPoint</Application>
  <PresentationFormat>Pokaz na ekranie (4:3)</PresentationFormat>
  <Paragraphs>227</Paragraphs>
  <Slides>18</Slides>
  <Notes>4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Wingdings</vt:lpstr>
      <vt:lpstr>AG-2703-powerpoint-cover-without-picture</vt:lpstr>
      <vt:lpstr>Poprawa efektywności energetycznej</vt:lpstr>
      <vt:lpstr>Vega – Valve sp. z o.o.</vt:lpstr>
      <vt:lpstr>GŁÓWNE OBSZARY DZIAŁANOŚCI</vt:lpstr>
      <vt:lpstr>Modernizacja pomp zasilających </vt:lpstr>
      <vt:lpstr>Modernizacja pomp zasilających  Zmiana parametrów pracy dla pompy 15z28</vt:lpstr>
      <vt:lpstr>Modernizacja pompy wody chłodzącej</vt:lpstr>
      <vt:lpstr>Poprawa efektywności energetycznej pomp kondensatu</vt:lpstr>
      <vt:lpstr>Pompy kondensatu dla bloków 240 i 130 MW</vt:lpstr>
      <vt:lpstr>Parametry pomp kondensatu dla bloków 240 i 130 MW</vt:lpstr>
      <vt:lpstr>Modernizacja pompy kondensatu</vt:lpstr>
      <vt:lpstr>Nowy układ przepływowy pompy 20VPK37</vt:lpstr>
      <vt:lpstr>Badania pompy 20VPK37</vt:lpstr>
      <vt:lpstr>Badania pompy 20VPK37x4 + przedwirnik</vt:lpstr>
      <vt:lpstr>Instalacja pompy 20VPK37x4  na stanowisku pracy PK3 Elektrowni Połaniec</vt:lpstr>
      <vt:lpstr>Efekt energetyczny modernizacji</vt:lpstr>
      <vt:lpstr>Porównanie parametrów pompy 20VPK37x4  zainstalowanej w Elektrowni Połaniec</vt:lpstr>
      <vt:lpstr>Ocena efektywności energetycznej</vt:lpstr>
      <vt:lpstr>Prezentacja programu PowerPoint</vt:lpstr>
    </vt:vector>
  </TitlesOfParts>
  <Company>ANDRITZ Ritz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Technology - MST</dc:subject>
  <dc:creator>sgdTim01</dc:creator>
  <cp:lastModifiedBy>Michał Jóźwiak</cp:lastModifiedBy>
  <cp:revision>175</cp:revision>
  <dcterms:created xsi:type="dcterms:W3CDTF">2012-06-25T06:37:13Z</dcterms:created>
  <dcterms:modified xsi:type="dcterms:W3CDTF">2024-10-15T05:21:09Z</dcterms:modified>
</cp:coreProperties>
</file>